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27" r:id="rId1"/>
  </p:sldMasterIdLst>
  <p:notesMasterIdLst>
    <p:notesMasterId r:id="rId51"/>
  </p:notesMasterIdLst>
  <p:sldIdLst>
    <p:sldId id="256" r:id="rId2"/>
    <p:sldId id="284" r:id="rId3"/>
    <p:sldId id="257" r:id="rId4"/>
    <p:sldId id="258" r:id="rId5"/>
    <p:sldId id="286" r:id="rId6"/>
    <p:sldId id="283" r:id="rId7"/>
    <p:sldId id="259" r:id="rId8"/>
    <p:sldId id="260" r:id="rId9"/>
    <p:sldId id="289" r:id="rId10"/>
    <p:sldId id="293" r:id="rId11"/>
    <p:sldId id="304" r:id="rId12"/>
    <p:sldId id="296" r:id="rId13"/>
    <p:sldId id="297" r:id="rId14"/>
    <p:sldId id="290" r:id="rId15"/>
    <p:sldId id="291" r:id="rId16"/>
    <p:sldId id="292" r:id="rId17"/>
    <p:sldId id="287" r:id="rId18"/>
    <p:sldId id="288" r:id="rId19"/>
    <p:sldId id="285" r:id="rId20"/>
    <p:sldId id="262" r:id="rId21"/>
    <p:sldId id="281" r:id="rId22"/>
    <p:sldId id="282" r:id="rId23"/>
    <p:sldId id="263" r:id="rId24"/>
    <p:sldId id="264" r:id="rId25"/>
    <p:sldId id="265" r:id="rId26"/>
    <p:sldId id="266" r:id="rId27"/>
    <p:sldId id="302" r:id="rId28"/>
    <p:sldId id="267" r:id="rId29"/>
    <p:sldId id="268" r:id="rId30"/>
    <p:sldId id="269" r:id="rId31"/>
    <p:sldId id="270" r:id="rId32"/>
    <p:sldId id="309" r:id="rId33"/>
    <p:sldId id="271" r:id="rId34"/>
    <p:sldId id="272" r:id="rId35"/>
    <p:sldId id="273" r:id="rId36"/>
    <p:sldId id="294" r:id="rId37"/>
    <p:sldId id="274" r:id="rId38"/>
    <p:sldId id="275" r:id="rId39"/>
    <p:sldId id="295" r:id="rId40"/>
    <p:sldId id="303" r:id="rId41"/>
    <p:sldId id="276" r:id="rId42"/>
    <p:sldId id="277" r:id="rId43"/>
    <p:sldId id="306" r:id="rId44"/>
    <p:sldId id="308" r:id="rId45"/>
    <p:sldId id="305" r:id="rId46"/>
    <p:sldId id="298" r:id="rId47"/>
    <p:sldId id="299" r:id="rId48"/>
    <p:sldId id="300" r:id="rId49"/>
    <p:sldId id="301" r:id="rId50"/>
  </p:sldIdLst>
  <p:sldSz cx="12192000" cy="6858000"/>
  <p:notesSz cx="6858000" cy="9144000"/>
  <p:custDataLst>
    <p:tags r:id="rId52"/>
  </p:custDataLst>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D0D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Orta Stil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Orta Stil 2 - Vurgu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Orta Stil 2 - Vurgu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Orta Stil 2 - Vurgu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Orta Stil 2 - Vurgu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Orta Stil 2 - Vurgu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C2FFA5D-87B4-456A-9821-1D502468CF0F}" styleName="Tema Uygulanmış Stil 1 - Vurgu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D113A9D2-9D6B-4929-AA2D-F23B5EE8CBE7}" styleName="Tema Uygulanmış Stil 2 - Vurgu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6E25E649-3F16-4E02-A733-19D2CDBF48F0}" styleName="Orta Stil 3 - Vurgu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125E5076-3810-47DD-B79F-674D7AD40C01}" styleName="Koyu Stil 1 - Vurgu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5DA37D80-6434-44D0-A028-1B22A696006F}" styleName="Açık Stil 3 - Vurgu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69CF1AB2-1976-4502-BF36-3FF5EA218861}" styleName="Orta Stil 4 - Vurgu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8A107856-5554-42FB-B03E-39F5DBC370BA}" styleName="Orta Stil 4 - Vurgu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5202B0CA-FC54-4496-8BCA-5EF66A818D29}" styleName="Koyu Stil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BC89EF96-8CEA-46FF-86C4-4CE0E7609802}" styleName="Açık Stil 3 - Vurgu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69012ECD-51FC-41F1-AA8D-1B2483CD663E}" styleName="Açık Stil 2 - Vurgu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2" d="100"/>
          <a:sy n="72" d="100"/>
        </p:scale>
        <p:origin x="636" y="54"/>
      </p:cViewPr>
      <p:guideLst>
        <p:guide orient="horz" pos="2160"/>
        <p:guide pos="3840"/>
      </p:guideLst>
    </p:cSldViewPr>
  </p:slideViewPr>
  <p:notesTextViewPr>
    <p:cViewPr>
      <p:scale>
        <a:sx n="1" d="1"/>
        <a:sy n="1" d="1"/>
      </p:scale>
      <p:origin x="0" y="0"/>
    </p:cViewPr>
  </p:notesTextViewPr>
  <p:sorterViewPr>
    <p:cViewPr>
      <p:scale>
        <a:sx n="100" d="100"/>
        <a:sy n="100" d="100"/>
      </p:scale>
      <p:origin x="0" y="-182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9208321389016874E-2"/>
          <c:y val="2.2327315792842969E-2"/>
          <c:w val="0.94952405059652378"/>
          <c:h val="0.86098265155879905"/>
        </c:manualLayout>
      </c:layout>
      <c:barChart>
        <c:barDir val="col"/>
        <c:grouping val="clustered"/>
        <c:varyColors val="0"/>
        <c:ser>
          <c:idx val="0"/>
          <c:order val="0"/>
          <c:spPr>
            <a:gradFill rotWithShape="1">
              <a:gsLst>
                <a:gs pos="0">
                  <a:schemeClr val="accent1">
                    <a:shade val="51000"/>
                    <a:satMod val="130000"/>
                  </a:schemeClr>
                </a:gs>
                <a:gs pos="80000">
                  <a:schemeClr val="accent1">
                    <a:shade val="93000"/>
                    <a:satMod val="130000"/>
                  </a:schemeClr>
                </a:gs>
                <a:gs pos="100000">
                  <a:schemeClr val="accent1">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invertIfNegative val="0"/>
          <c:dLbls>
            <c:spPr>
              <a:noFill/>
              <a:ln>
                <a:noFill/>
              </a:ln>
              <a:effectLst/>
            </c:spPr>
            <c:txPr>
              <a:bodyPr rot="0" spcFirstLastPara="1" vertOverflow="ellipsis" vert="horz" wrap="square" anchor="ctr" anchorCtr="1"/>
              <a:lstStyle/>
              <a:p>
                <a:pPr>
                  <a:defRPr sz="1400" b="0" i="0" u="none" strike="noStrike" kern="1200" baseline="0">
                    <a:solidFill>
                      <a:schemeClr val="lt1">
                        <a:lumMod val="8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lt1">
                          <a:lumMod val="95000"/>
                          <a:alpha val="54000"/>
                        </a:schemeClr>
                      </a:solidFill>
                    </a:ln>
                    <a:effectLst/>
                  </c:spPr>
                </c15:leaderLines>
              </c:ext>
            </c:extLst>
          </c:dLbls>
          <c:cat>
            <c:numRef>
              <c:f>Sayfa1!$A$1:$A$4</c:f>
              <c:numCache>
                <c:formatCode>General</c:formatCode>
                <c:ptCount val="4"/>
                <c:pt idx="0">
                  <c:v>2013</c:v>
                </c:pt>
                <c:pt idx="1">
                  <c:v>2014</c:v>
                </c:pt>
                <c:pt idx="2">
                  <c:v>2015</c:v>
                </c:pt>
                <c:pt idx="3">
                  <c:v>2016</c:v>
                </c:pt>
              </c:numCache>
            </c:numRef>
          </c:cat>
          <c:val>
            <c:numRef>
              <c:f>Sayfa1!$B$1:$B$4</c:f>
              <c:numCache>
                <c:formatCode>General</c:formatCode>
                <c:ptCount val="4"/>
                <c:pt idx="0">
                  <c:v>188</c:v>
                </c:pt>
                <c:pt idx="1">
                  <c:v>349</c:v>
                </c:pt>
                <c:pt idx="2">
                  <c:v>464</c:v>
                </c:pt>
                <c:pt idx="3">
                  <c:v>663</c:v>
                </c:pt>
              </c:numCache>
            </c:numRef>
          </c:val>
        </c:ser>
        <c:dLbls>
          <c:dLblPos val="outEnd"/>
          <c:showLegendKey val="0"/>
          <c:showVal val="1"/>
          <c:showCatName val="0"/>
          <c:showSerName val="0"/>
          <c:showPercent val="0"/>
          <c:showBubbleSize val="0"/>
        </c:dLbls>
        <c:gapWidth val="100"/>
        <c:overlap val="-24"/>
        <c:axId val="468561088"/>
        <c:axId val="468552856"/>
      </c:barChart>
      <c:catAx>
        <c:axId val="468561088"/>
        <c:scaling>
          <c:orientation val="minMax"/>
        </c:scaling>
        <c:delete val="0"/>
        <c:axPos val="b"/>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spcFirstLastPara="1" vertOverflow="ellipsis" vert="horz" wrap="square" anchor="ctr" anchorCtr="1"/>
          <a:lstStyle/>
          <a:p>
            <a:pPr>
              <a:defRPr sz="1400" b="0" i="0" u="none" strike="noStrike" kern="1200" baseline="0">
                <a:solidFill>
                  <a:schemeClr val="lt1">
                    <a:lumMod val="85000"/>
                  </a:schemeClr>
                </a:solidFill>
                <a:latin typeface="+mn-lt"/>
                <a:ea typeface="+mn-ea"/>
                <a:cs typeface="+mn-cs"/>
              </a:defRPr>
            </a:pPr>
            <a:endParaRPr lang="tr-TR"/>
          </a:p>
        </c:txPr>
        <c:crossAx val="468552856"/>
        <c:crosses val="autoZero"/>
        <c:auto val="1"/>
        <c:lblAlgn val="ctr"/>
        <c:lblOffset val="100"/>
        <c:noMultiLvlLbl val="0"/>
      </c:catAx>
      <c:valAx>
        <c:axId val="468552856"/>
        <c:scaling>
          <c:orientation val="minMax"/>
        </c:scaling>
        <c:delete val="0"/>
        <c:axPos val="l"/>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lt1">
                    <a:lumMod val="85000"/>
                  </a:schemeClr>
                </a:solidFill>
                <a:latin typeface="+mn-lt"/>
                <a:ea typeface="+mn-ea"/>
                <a:cs typeface="+mn-cs"/>
              </a:defRPr>
            </a:pPr>
            <a:endParaRPr lang="tr-TR"/>
          </a:p>
        </c:txPr>
        <c:crossAx val="468561088"/>
        <c:crosses val="autoZero"/>
        <c:crossBetween val="between"/>
      </c:valAx>
      <c:spPr>
        <a:noFill/>
        <a:ln>
          <a:noFill/>
        </a:ln>
        <a:effectLst/>
      </c:spPr>
    </c:plotArea>
    <c:plotVisOnly val="1"/>
    <c:dispBlanksAs val="gap"/>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1400"/>
      </a:pPr>
      <a:endParaRPr lang="tr-TR"/>
    </a:p>
  </c:txPr>
  <c:externalData r:id="rId4">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9">
  <cs:axisTitle>
    <cs:lnRef idx="0"/>
    <cs:fillRef idx="0"/>
    <cs:effectRef idx="0"/>
    <cs:fontRef idx="minor">
      <a:schemeClr val="lt1">
        <a:lumMod val="85000"/>
      </a:schemeClr>
    </cs:fontRef>
    <cs:defRPr sz="900" b="1" kern="1200" cap="all"/>
  </cs:axisTitle>
  <cs:categoryAxis>
    <cs:lnRef idx="0"/>
    <cs:fillRef idx="0"/>
    <cs:effectRef idx="0"/>
    <cs:fontRef idx="minor">
      <a:schemeClr val="lt1">
        <a:lumMod val="85000"/>
      </a:schemeClr>
    </cs:fontRef>
    <cs:spPr>
      <a:ln w="12700" cap="flat" cmpd="sng" algn="ctr">
        <a:solidFill>
          <a:schemeClr val="lt1">
            <a:lumMod val="95000"/>
            <a:alpha val="54000"/>
          </a:schemeClr>
        </a:solidFill>
        <a:round/>
      </a:ln>
    </cs:spPr>
    <cs:defRPr sz="900" kern="12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000" kern="1200"/>
  </cs:chartArea>
  <cs:dataLabel>
    <cs:lnRef idx="0"/>
    <cs:fillRef idx="0"/>
    <cs:effectRef idx="0"/>
    <cs:fontRef idx="minor">
      <a:schemeClr val="lt1">
        <a:lumMod val="85000"/>
      </a:schemeClr>
    </cs:fontRef>
    <cs:defRPr sz="900" kern="1200"/>
  </cs:dataLabel>
  <cs:dataLabelCallout>
    <cs:lnRef idx="0"/>
    <cs:fillRef idx="0"/>
    <cs:effectRef idx="0"/>
    <cs:fontRef idx="minor">
      <a:schemeClr val="dk1">
        <a:lumMod val="65000"/>
        <a:lumOff val="35000"/>
      </a:schemeClr>
    </cs:fontRef>
    <cs:spPr>
      <a:solidFill>
        <a:schemeClr val="lt1"/>
      </a:solidFill>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lt1"/>
    </cs:fontRef>
  </cs:dataPoint>
  <cs:dataPoint3D>
    <cs:lnRef idx="0"/>
    <cs:fillRef idx="3">
      <cs:styleClr val="auto"/>
    </cs:fillRef>
    <cs:effectRef idx="3"/>
    <cs:fontRef idx="minor">
      <a:schemeClr val="lt1"/>
    </cs:fontRef>
  </cs:dataPoint3D>
  <cs:dataPointLine>
    <cs:lnRef idx="0">
      <cs:styleClr val="auto"/>
    </cs:lnRef>
    <cs:fillRef idx="3"/>
    <cs:effectRef idx="3"/>
    <cs:fontRef idx="minor">
      <a:schemeClr val="lt1"/>
    </cs:fontRef>
    <cs:spPr>
      <a:ln w="34925" cap="rnd">
        <a:solidFill>
          <a:schemeClr val="phClr"/>
        </a:solidFill>
        <a:round/>
      </a:ln>
    </cs:spPr>
  </cs:dataPointLine>
  <cs:dataPointMarker>
    <cs:lnRef idx="0">
      <cs:styleClr val="auto"/>
    </cs:lnRef>
    <cs:fillRef idx="3">
      <cs:styleClr val="auto"/>
    </cs:fillRef>
    <cs:effectRef idx="3"/>
    <cs:fontRef idx="minor">
      <a:schemeClr val="lt1"/>
    </cs:fontRef>
    <cs:spPr>
      <a:ln w="9525">
        <a:solidFill>
          <a:schemeClr val="phClr"/>
        </a:solidFill>
        <a:round/>
      </a:ln>
    </cs:spPr>
  </cs:dataPointMarker>
  <cs:dataPointMarkerLayout symbol="circle" size="6"/>
  <cs:dataPointWireframe>
    <cs:lnRef idx="0">
      <cs:styleClr val="auto"/>
    </cs:lnRef>
    <cs:fillRef idx="3"/>
    <cs:effectRef idx="3"/>
    <cs:fontRef idx="minor">
      <a:schemeClr val="lt1"/>
    </cs:fontRef>
    <cs:spPr>
      <a:ln w="9525" cap="rnd">
        <a:solidFill>
          <a:schemeClr val="phClr"/>
        </a:solidFill>
        <a:round/>
      </a:ln>
    </cs:spPr>
  </cs:dataPointWireframe>
  <cs:dataTable>
    <cs:lnRef idx="0"/>
    <cs:fillRef idx="0"/>
    <cs:effectRef idx="0"/>
    <cs:fontRef idx="minor">
      <a:schemeClr val="lt1">
        <a:lumMod val="85000"/>
      </a:schemeClr>
    </cs:fontRef>
    <cs:spPr>
      <a:ln w="9525">
        <a:solidFill>
          <a:schemeClr val="lt1">
            <a:lumMod val="95000"/>
            <a:alpha val="54000"/>
          </a:schemeClr>
        </a:solidFill>
      </a:ln>
    </cs:spPr>
    <cs:defRPr sz="900" kern="1200"/>
  </cs:dataTable>
  <cs:downBar>
    <cs:lnRef idx="0"/>
    <cs:fillRef idx="0"/>
    <cs:effectRef idx="0"/>
    <cs:fontRef idx="minor">
      <a:schemeClr val="lt1"/>
    </cs:fontRef>
    <cs:spPr>
      <a:solidFill>
        <a:schemeClr val="dk1">
          <a:lumMod val="75000"/>
          <a:lumOff val="25000"/>
        </a:schemeClr>
      </a:solidFill>
      <a:ln w="9525">
        <a:solidFill>
          <a:schemeClr val="lt1">
            <a:lumMod val="95000"/>
            <a:alpha val="54000"/>
          </a:schemeClr>
        </a:solidFill>
      </a:ln>
    </cs:spPr>
  </cs:downBar>
  <cs:dropLine>
    <cs:lnRef idx="0"/>
    <cs:fillRef idx="0"/>
    <cs:effectRef idx="0"/>
    <cs:fontRef idx="minor">
      <a:schemeClr val="lt1"/>
    </cs:fontRef>
    <cs:spPr>
      <a:ln w="9525">
        <a:solidFill>
          <a:schemeClr val="lt1">
            <a:lumMod val="95000"/>
            <a:alpha val="54000"/>
          </a:schemeClr>
        </a:solidFill>
        <a:prstDash val="dash"/>
      </a:ln>
    </cs:spPr>
  </cs:dropLine>
  <cs:errorBar>
    <cs:lnRef idx="0"/>
    <cs:fillRef idx="0"/>
    <cs:effectRef idx="0"/>
    <cs:fontRef idx="minor">
      <a:schemeClr val="lt1"/>
    </cs:fontRef>
    <cs:spPr>
      <a:ln w="9525" cap="flat" cmpd="sng" algn="ctr">
        <a:solidFill>
          <a:schemeClr val="lt1">
            <a:lumMod val="95000"/>
          </a:schemeClr>
        </a:solidFill>
        <a:round/>
      </a:ln>
    </cs:spPr>
  </cs:errorBar>
  <cs:floor>
    <cs:lnRef idx="0"/>
    <cs:fillRef idx="0"/>
    <cs:effectRef idx="0"/>
    <cs:fontRef idx="minor">
      <a:schemeClr val="lt1"/>
    </cs:fontRef>
  </cs:floor>
  <cs:gridlineMajor>
    <cs:lnRef idx="0"/>
    <cs:fillRef idx="0"/>
    <cs:effectRef idx="0"/>
    <cs:fontRef idx="minor">
      <a:schemeClr val="lt1"/>
    </cs:fontRef>
    <cs:spPr>
      <a:ln w="9525" cap="flat" cmpd="sng" algn="ctr">
        <a:solidFill>
          <a:schemeClr val="lt1">
            <a:lumMod val="95000"/>
            <a:alpha val="10000"/>
          </a:schemeClr>
        </a:solidFill>
        <a:round/>
      </a:ln>
    </cs:spPr>
  </cs:gridlineMajor>
  <cs:gridlineMinor>
    <cs:lnRef idx="0"/>
    <cs:fillRef idx="0"/>
    <cs:effectRef idx="0"/>
    <cs:fontRef idx="minor">
      <a:schemeClr val="lt1"/>
    </cs:fontRef>
    <cs:spPr>
      <a:ln>
        <a:solidFill>
          <a:schemeClr val="lt1">
            <a:lumMod val="95000"/>
            <a:alpha val="5000"/>
          </a:schemeClr>
        </a:solidFill>
      </a:ln>
    </cs:spPr>
  </cs:gridlineMinor>
  <cs:hiLoLine>
    <cs:lnRef idx="0"/>
    <cs:fillRef idx="0"/>
    <cs:effectRef idx="0"/>
    <cs:fontRef idx="minor">
      <a:schemeClr val="lt1"/>
    </cs:fontRef>
    <cs:spPr>
      <a:ln w="9525">
        <a:solidFill>
          <a:schemeClr val="lt1">
            <a:lumMod val="95000"/>
            <a:alpha val="54000"/>
          </a:schemeClr>
        </a:solidFill>
        <a:prstDash val="dash"/>
      </a:ln>
    </cs:spPr>
  </cs:hiLoLine>
  <cs:leaderLine>
    <cs:lnRef idx="0"/>
    <cs:fillRef idx="0"/>
    <cs:effectRef idx="0"/>
    <cs:fontRef idx="minor">
      <a:schemeClr val="lt1"/>
    </cs:fontRef>
    <cs:spPr>
      <a:ln w="9525">
        <a:solidFill>
          <a:schemeClr val="lt1">
            <a:lumMod val="95000"/>
            <a:alpha val="54000"/>
          </a:schemeClr>
        </a:solidFill>
      </a:ln>
    </cs:spPr>
  </cs:leaderLine>
  <cs:legend>
    <cs:lnRef idx="0"/>
    <cs:fillRef idx="0"/>
    <cs:effectRef idx="0"/>
    <cs:fontRef idx="minor">
      <a:schemeClr val="lt1">
        <a:lumMod val="85000"/>
      </a:schemeClr>
    </cs:fontRef>
    <cs:defRPr sz="900"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lt1">
        <a:lumMod val="85000"/>
      </a:schemeClr>
    </cs:fontRef>
    <cs:spPr>
      <a:ln w="12700" cap="flat" cmpd="sng" algn="ctr">
        <a:solidFill>
          <a:schemeClr val="lt1">
            <a:lumMod val="95000"/>
            <a:alpha val="54000"/>
          </a:schemeClr>
        </a:solidFill>
        <a:round/>
      </a:ln>
    </cs:spPr>
    <cs:defRPr sz="900" kern="1200"/>
  </cs:seriesAxis>
  <cs:seriesLine>
    <cs:lnRef idx="0"/>
    <cs:fillRef idx="0"/>
    <cs:effectRef idx="0"/>
    <cs:fontRef idx="minor">
      <a:schemeClr val="lt1"/>
    </cs:fontRef>
    <cs:spPr>
      <a:ln w="9525" cap="flat" cmpd="sng" algn="ctr">
        <a:solidFill>
          <a:schemeClr val="lt1">
            <a:lumMod val="95000"/>
            <a:alpha val="54000"/>
          </a:schemeClr>
        </a:solidFill>
        <a:round/>
      </a:ln>
    </cs:spPr>
  </cs:seriesLine>
  <cs:title>
    <cs:lnRef idx="0"/>
    <cs:fillRef idx="0"/>
    <cs:effectRef idx="0"/>
    <cs:fontRef idx="minor">
      <a:schemeClr val="lt1">
        <a:lumMod val="95000"/>
      </a:schemeClr>
    </cs:fontRef>
    <cs:defRPr sz="1600" b="1" kern="1200" spc="100" baseline="0">
      <a:effectLst>
        <a:outerShdw blurRad="50800" dist="38100" dir="5400000" algn="t" rotWithShape="0">
          <a:prstClr val="black">
            <a:alpha val="40000"/>
          </a:prstClr>
        </a:outerShdw>
      </a:effectLst>
    </cs:defRPr>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lt1">
        <a:lumMod val="85000"/>
      </a:schemeClr>
    </cs:fontRef>
    <cs:defRPr sz="900" kern="1200"/>
  </cs:trendlineLabel>
  <cs:upBar>
    <cs:lnRef idx="0"/>
    <cs:fillRef idx="0"/>
    <cs:effectRef idx="0"/>
    <cs:fontRef idx="minor">
      <a:schemeClr val="lt1"/>
    </cs:fontRef>
    <cs:spPr>
      <a:solidFill>
        <a:schemeClr val="lt1"/>
      </a:solidFill>
      <a:ln w="9525">
        <a:solidFill>
          <a:schemeClr val="lt1">
            <a:lumMod val="95000"/>
            <a:alpha val="54000"/>
          </a:schemeClr>
        </a:solidFill>
      </a:ln>
    </cs:spPr>
  </cs:upBar>
  <cs:valueAxis>
    <cs:lnRef idx="0"/>
    <cs:fillRef idx="0"/>
    <cs:effectRef idx="0"/>
    <cs:fontRef idx="minor">
      <a:schemeClr val="lt1">
        <a:lumMod val="85000"/>
      </a:schemeClr>
    </cs:fontRef>
    <cs:defRPr sz="900" kern="1200"/>
  </cs:valueAxis>
  <cs:wall>
    <cs:lnRef idx="0"/>
    <cs:fillRef idx="0"/>
    <cs:effectRef idx="0"/>
    <cs:fontRef idx="minor">
      <a:schemeClr val="lt1"/>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Üstbilgi Yer Tutucusu"/>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r-TR"/>
          </a:p>
        </p:txBody>
      </p:sp>
      <p:sp>
        <p:nvSpPr>
          <p:cNvPr id="3" name="2 Veri Yer Tutucusu"/>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41D9CF2-5A13-43CC-AF9B-29FBD89EA7A6}" type="datetimeFigureOut">
              <a:rPr lang="tr-TR" smtClean="0"/>
              <a:pPr/>
              <a:t>07.04.2017</a:t>
            </a:fld>
            <a:endParaRPr lang="tr-TR"/>
          </a:p>
        </p:txBody>
      </p:sp>
      <p:sp>
        <p:nvSpPr>
          <p:cNvPr id="4" name="3 Slayt Görüntüsü Yer Tutucusu"/>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tr-TR"/>
          </a:p>
        </p:txBody>
      </p:sp>
      <p:sp>
        <p:nvSpPr>
          <p:cNvPr id="5" name="4 Not Yer Tutucusu"/>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6" name="5 Altbilgi Yer Tutucusu"/>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r-TR"/>
          </a:p>
        </p:txBody>
      </p:sp>
      <p:sp>
        <p:nvSpPr>
          <p:cNvPr id="7" name="6 Slayt Numarası Yer Tutucusu"/>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23B3F40-789B-489C-9156-501FFDF61F3D}" type="slidenum">
              <a:rPr lang="tr-TR" smtClean="0"/>
              <a:pPr/>
              <a:t>‹#›</a:t>
            </a:fld>
            <a:endParaRPr lang="tr-TR"/>
          </a:p>
        </p:txBody>
      </p:sp>
    </p:spTree>
    <p:extLst>
      <p:ext uri="{BB962C8B-B14F-4D97-AF65-F5344CB8AC3E}">
        <p14:creationId xmlns:p14="http://schemas.microsoft.com/office/powerpoint/2010/main" val="2464559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dirty="0"/>
          </a:p>
        </p:txBody>
      </p:sp>
      <p:sp>
        <p:nvSpPr>
          <p:cNvPr id="4" name="3 Slayt Numarası Yer Tutucusu"/>
          <p:cNvSpPr>
            <a:spLocks noGrp="1"/>
          </p:cNvSpPr>
          <p:nvPr>
            <p:ph type="sldNum" sz="quarter" idx="10"/>
          </p:nvPr>
        </p:nvSpPr>
        <p:spPr/>
        <p:txBody>
          <a:bodyPr/>
          <a:lstStyle/>
          <a:p>
            <a:fld id="{B23B3F40-789B-489C-9156-501FFDF61F3D}" type="slidenum">
              <a:rPr lang="tr-TR" smtClean="0"/>
              <a:pPr/>
              <a:t>8</a:t>
            </a:fld>
            <a:endParaRPr lang="tr-TR"/>
          </a:p>
        </p:txBody>
      </p:sp>
    </p:spTree>
    <p:extLst>
      <p:ext uri="{BB962C8B-B14F-4D97-AF65-F5344CB8AC3E}">
        <p14:creationId xmlns:p14="http://schemas.microsoft.com/office/powerpoint/2010/main" val="17150671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Başlık Slaydı">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tr-TR" smtClean="0"/>
              <a:t>Asıl başlık stili için tıklatın</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en-US" dirty="0"/>
          </a:p>
        </p:txBody>
      </p:sp>
      <p:sp>
        <p:nvSpPr>
          <p:cNvPr id="4" name="Date Placeholder 3"/>
          <p:cNvSpPr>
            <a:spLocks noGrp="1"/>
          </p:cNvSpPr>
          <p:nvPr>
            <p:ph type="dt" sz="half" idx="10"/>
          </p:nvPr>
        </p:nvSpPr>
        <p:spPr/>
        <p:txBody>
          <a:bodyPr/>
          <a:lstStyle/>
          <a:p>
            <a:fld id="{4A4232FB-BA40-46BD-A32D-A0078AA257B8}" type="datetimeFigureOut">
              <a:rPr lang="tr-TR" smtClean="0"/>
              <a:pPr/>
              <a:t>07.04.2017</a:t>
            </a:fld>
            <a:endParaRPr lang="tr-TR"/>
          </a:p>
        </p:txBody>
      </p:sp>
      <p:sp>
        <p:nvSpPr>
          <p:cNvPr id="5" name="Footer Placeholder 4"/>
          <p:cNvSpPr>
            <a:spLocks noGrp="1"/>
          </p:cNvSpPr>
          <p:nvPr>
            <p:ph type="ftr" sz="quarter" idx="11"/>
          </p:nvPr>
        </p:nvSpPr>
        <p:spPr>
          <a:xfrm>
            <a:off x="5332412" y="5883275"/>
            <a:ext cx="4324044" cy="365125"/>
          </a:xfrm>
        </p:spPr>
        <p:txBody>
          <a:bodyPr/>
          <a:lstStyle/>
          <a:p>
            <a:endParaRPr lang="tr-TR"/>
          </a:p>
        </p:txBody>
      </p:sp>
      <p:sp>
        <p:nvSpPr>
          <p:cNvPr id="6" name="Slide Number Placeholder 5"/>
          <p:cNvSpPr>
            <a:spLocks noGrp="1"/>
          </p:cNvSpPr>
          <p:nvPr>
            <p:ph type="sldNum" sz="quarter" idx="12"/>
          </p:nvPr>
        </p:nvSpPr>
        <p:spPr/>
        <p:txBody>
          <a:bodyPr/>
          <a:lstStyle/>
          <a:p>
            <a:fld id="{B0013171-2E40-43E4-AB0E-6D7F506DCB49}" type="slidenum">
              <a:rPr lang="tr-TR" smtClean="0"/>
              <a:pPr/>
              <a:t>‹#›</a:t>
            </a:fld>
            <a:endParaRPr lang="tr-TR"/>
          </a:p>
        </p:txBody>
      </p:sp>
    </p:spTree>
    <p:extLst>
      <p:ext uri="{BB962C8B-B14F-4D97-AF65-F5344CB8AC3E}">
        <p14:creationId xmlns:p14="http://schemas.microsoft.com/office/powerpoint/2010/main" val="76508491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dirty="0"/>
          </a:p>
        </p:txBody>
      </p:sp>
      <p:sp>
        <p:nvSpPr>
          <p:cNvPr id="3" name="Content Placeholder 2"/>
          <p:cNvSpPr>
            <a:spLocks noGrp="1"/>
          </p:cNvSpPr>
          <p:nvPr>
            <p:ph idx="1"/>
          </p:nvPr>
        </p:nvSpPr>
        <p:spPr/>
        <p:txBody>
          <a:bodyPr anchor="ctr"/>
          <a:lstStyle>
            <a:lvl1pPr>
              <a:buClr>
                <a:schemeClr val="accent1">
                  <a:lumMod val="75000"/>
                </a:schemeClr>
              </a:buClr>
              <a:defRPr/>
            </a:lvl1pPr>
            <a:lvl2pPr>
              <a:buClr>
                <a:schemeClr val="accent1">
                  <a:lumMod val="75000"/>
                </a:schemeClr>
              </a:buClr>
              <a:defRPr/>
            </a:lvl2pPr>
            <a:lvl3pPr>
              <a:buClr>
                <a:schemeClr val="accent1">
                  <a:lumMod val="75000"/>
                </a:schemeClr>
              </a:buClr>
              <a:defRPr/>
            </a:lvl3pPr>
            <a:lvl4pPr>
              <a:buClr>
                <a:schemeClr val="accent1">
                  <a:lumMod val="75000"/>
                </a:schemeClr>
              </a:buClr>
              <a:defRPr/>
            </a:lvl4pPr>
            <a:lvl5pPr>
              <a:buClr>
                <a:schemeClr val="accent1">
                  <a:lumMod val="75000"/>
                </a:schemeClr>
              </a:buClr>
              <a:defRPr/>
            </a:lvl5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0"/>
          </p:nvPr>
        </p:nvSpPr>
        <p:spPr/>
        <p:txBody>
          <a:bodyPr/>
          <a:lstStyle/>
          <a:p>
            <a:fld id="{4A4232FB-BA40-46BD-A32D-A0078AA257B8}" type="datetimeFigureOut">
              <a:rPr lang="tr-TR" smtClean="0"/>
              <a:pPr/>
              <a:t>07.04.2017</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a:xfrm>
            <a:off x="10951856" y="5867131"/>
            <a:ext cx="551167" cy="365125"/>
          </a:xfrm>
        </p:spPr>
        <p:txBody>
          <a:bodyPr/>
          <a:lstStyle/>
          <a:p>
            <a:fld id="{B0013171-2E40-43E4-AB0E-6D7F506DCB49}" type="slidenum">
              <a:rPr lang="tr-TR" smtClean="0"/>
              <a:pPr/>
              <a:t>‹#›</a:t>
            </a:fld>
            <a:endParaRPr lang="tr-TR"/>
          </a:p>
        </p:txBody>
      </p:sp>
    </p:spTree>
    <p:extLst>
      <p:ext uri="{BB962C8B-B14F-4D97-AF65-F5344CB8AC3E}">
        <p14:creationId xmlns:p14="http://schemas.microsoft.com/office/powerpoint/2010/main" val="3916588194"/>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tr-TR" smtClean="0"/>
              <a:t>Asıl başlık stili için tıklatın</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Date Placeholder 3"/>
          <p:cNvSpPr>
            <a:spLocks noGrp="1"/>
          </p:cNvSpPr>
          <p:nvPr>
            <p:ph type="dt" sz="half" idx="10"/>
          </p:nvPr>
        </p:nvSpPr>
        <p:spPr/>
        <p:txBody>
          <a:bodyPr/>
          <a:lstStyle/>
          <a:p>
            <a:fld id="{4A4232FB-BA40-46BD-A32D-A0078AA257B8}" type="datetimeFigureOut">
              <a:rPr lang="tr-TR" smtClean="0"/>
              <a:pPr/>
              <a:t>07.04.2017</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B0013171-2E40-43E4-AB0E-6D7F506DCB49}" type="slidenum">
              <a:rPr lang="tr-TR" smtClean="0"/>
              <a:pPr/>
              <a:t>‹#›</a:t>
            </a:fld>
            <a:endParaRPr lang="tr-TR"/>
          </a:p>
        </p:txBody>
      </p:sp>
    </p:spTree>
    <p:extLst>
      <p:ext uri="{BB962C8B-B14F-4D97-AF65-F5344CB8AC3E}">
        <p14:creationId xmlns:p14="http://schemas.microsoft.com/office/powerpoint/2010/main" val="359347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tr-TR" smtClean="0"/>
              <a:t>Asıl başlık stili için tıklatın</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buClr>
                <a:schemeClr val="accent1">
                  <a:lumMod val="75000"/>
                </a:schemeClr>
              </a:buClr>
              <a:defRPr sz="1800"/>
            </a:lvl1pPr>
            <a:lvl2pPr>
              <a:buClr>
                <a:schemeClr val="accent1">
                  <a:lumMod val="75000"/>
                </a:schemeClr>
              </a:buClr>
              <a:defRPr sz="1600"/>
            </a:lvl2pPr>
            <a:lvl3pPr>
              <a:buClr>
                <a:schemeClr val="accent1">
                  <a:lumMod val="75000"/>
                </a:schemeClr>
              </a:buClr>
              <a:defRPr sz="1400"/>
            </a:lvl3pPr>
            <a:lvl4pPr>
              <a:buClr>
                <a:schemeClr val="accent1">
                  <a:lumMod val="75000"/>
                </a:schemeClr>
              </a:buClr>
              <a:defRPr sz="1200"/>
            </a:lvl4pPr>
            <a:lvl5pPr>
              <a:buClr>
                <a:schemeClr val="accent1">
                  <a:lumMod val="75000"/>
                </a:schemeClr>
              </a:buClr>
              <a:defRPr sz="1200"/>
            </a:lvl5pPr>
            <a:lvl6pPr>
              <a:defRPr sz="1200"/>
            </a:lvl6pPr>
            <a:lvl7pPr>
              <a:defRPr sz="1200"/>
            </a:lvl7pPr>
            <a:lvl8pPr>
              <a:defRPr sz="1200"/>
            </a:lvl8pPr>
            <a:lvl9pPr>
              <a:defRPr sz="12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buClr>
                <a:schemeClr val="accent1">
                  <a:lumMod val="75000"/>
                </a:schemeClr>
              </a:buClr>
              <a:defRPr sz="1800"/>
            </a:lvl1pPr>
            <a:lvl2pPr>
              <a:buClr>
                <a:schemeClr val="accent1">
                  <a:lumMod val="75000"/>
                </a:schemeClr>
              </a:buClr>
              <a:defRPr sz="1600"/>
            </a:lvl2pPr>
            <a:lvl3pPr>
              <a:buClr>
                <a:schemeClr val="accent1">
                  <a:lumMod val="75000"/>
                </a:schemeClr>
              </a:buClr>
              <a:defRPr sz="1400"/>
            </a:lvl3pPr>
            <a:lvl4pPr>
              <a:buClr>
                <a:schemeClr val="accent1">
                  <a:lumMod val="75000"/>
                </a:schemeClr>
              </a:buClr>
              <a:defRPr sz="1200"/>
            </a:lvl4pPr>
            <a:lvl5pPr>
              <a:buClr>
                <a:schemeClr val="accent1">
                  <a:lumMod val="75000"/>
                </a:schemeClr>
              </a:buClr>
              <a:defRPr sz="1200"/>
            </a:lvl5pPr>
            <a:lvl6pPr>
              <a:defRPr sz="1200"/>
            </a:lvl6pPr>
            <a:lvl7pPr>
              <a:defRPr sz="1200"/>
            </a:lvl7pPr>
            <a:lvl8pPr>
              <a:defRPr sz="1200"/>
            </a:lvl8pPr>
            <a:lvl9pPr>
              <a:defRPr sz="12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5" name="Date Placeholder 4"/>
          <p:cNvSpPr>
            <a:spLocks noGrp="1"/>
          </p:cNvSpPr>
          <p:nvPr>
            <p:ph type="dt" sz="half" idx="10"/>
          </p:nvPr>
        </p:nvSpPr>
        <p:spPr/>
        <p:txBody>
          <a:bodyPr/>
          <a:lstStyle/>
          <a:p>
            <a:fld id="{4A4232FB-BA40-46BD-A32D-A0078AA257B8}" type="datetimeFigureOut">
              <a:rPr lang="tr-TR" smtClean="0"/>
              <a:pPr/>
              <a:t>07.04.2017</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B0013171-2E40-43E4-AB0E-6D7F506DCB49}" type="slidenum">
              <a:rPr lang="tr-TR" smtClean="0"/>
              <a:pPr/>
              <a:t>‹#›</a:t>
            </a:fld>
            <a:endParaRPr lang="tr-TR"/>
          </a:p>
        </p:txBody>
      </p:sp>
    </p:spTree>
    <p:extLst>
      <p:ext uri="{BB962C8B-B14F-4D97-AF65-F5344CB8AC3E}">
        <p14:creationId xmlns:p14="http://schemas.microsoft.com/office/powerpoint/2010/main" val="30000979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tr-TR" smtClean="0"/>
              <a:t>Asıl başlık stili için tıklatın</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Content Placeholder 3"/>
          <p:cNvSpPr>
            <a:spLocks noGrp="1"/>
          </p:cNvSpPr>
          <p:nvPr>
            <p:ph sz="half" idx="2"/>
          </p:nvPr>
        </p:nvSpPr>
        <p:spPr>
          <a:xfrm>
            <a:off x="1484311" y="3335337"/>
            <a:ext cx="4895056" cy="2455862"/>
          </a:xfrm>
        </p:spPr>
        <p:txBody>
          <a:bodyPr anchor="t">
            <a:normAutofit/>
          </a:bodyPr>
          <a:lstStyle>
            <a:lvl1pPr>
              <a:buClr>
                <a:schemeClr val="accent1">
                  <a:lumMod val="75000"/>
                </a:schemeClr>
              </a:buClr>
              <a:defRPr sz="1800"/>
            </a:lvl1pPr>
            <a:lvl2pPr>
              <a:buClr>
                <a:schemeClr val="accent1">
                  <a:lumMod val="75000"/>
                </a:schemeClr>
              </a:buClr>
              <a:defRPr sz="1600"/>
            </a:lvl2pPr>
            <a:lvl3pPr>
              <a:buClr>
                <a:schemeClr val="accent1">
                  <a:lumMod val="75000"/>
                </a:schemeClr>
              </a:buClr>
              <a:defRPr sz="1400"/>
            </a:lvl3pPr>
            <a:lvl4pPr>
              <a:buClr>
                <a:schemeClr val="accent1">
                  <a:lumMod val="75000"/>
                </a:schemeClr>
              </a:buClr>
              <a:defRPr sz="1200"/>
            </a:lvl4pPr>
            <a:lvl5pPr>
              <a:buClr>
                <a:schemeClr val="accent1">
                  <a:lumMod val="75000"/>
                </a:schemeClr>
              </a:buClr>
              <a:defRPr sz="1200"/>
            </a:lvl5pPr>
            <a:lvl6pPr>
              <a:defRPr sz="1200"/>
            </a:lvl6pPr>
            <a:lvl7pPr>
              <a:defRPr sz="1200"/>
            </a:lvl7pPr>
            <a:lvl8pPr>
              <a:defRPr sz="1200"/>
            </a:lvl8pPr>
            <a:lvl9pPr>
              <a:defRPr sz="12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buClr>
                <a:schemeClr val="accent1">
                  <a:lumMod val="75000"/>
                </a:schemeClr>
              </a:buClr>
              <a:defRPr sz="1800"/>
            </a:lvl1pPr>
            <a:lvl2pPr>
              <a:buClr>
                <a:schemeClr val="accent1">
                  <a:lumMod val="75000"/>
                </a:schemeClr>
              </a:buClr>
              <a:defRPr sz="1600"/>
            </a:lvl2pPr>
            <a:lvl3pPr>
              <a:buClr>
                <a:schemeClr val="accent1">
                  <a:lumMod val="75000"/>
                </a:schemeClr>
              </a:buClr>
              <a:defRPr sz="1400"/>
            </a:lvl3pPr>
            <a:lvl4pPr>
              <a:buClr>
                <a:schemeClr val="accent1">
                  <a:lumMod val="75000"/>
                </a:schemeClr>
              </a:buClr>
              <a:defRPr sz="1200"/>
            </a:lvl4pPr>
            <a:lvl5pPr>
              <a:buClr>
                <a:schemeClr val="accent1">
                  <a:lumMod val="75000"/>
                </a:schemeClr>
              </a:buClr>
              <a:defRPr sz="1200"/>
            </a:lvl5pPr>
            <a:lvl6pPr>
              <a:defRPr sz="1200"/>
            </a:lvl6pPr>
            <a:lvl7pPr>
              <a:defRPr sz="1200"/>
            </a:lvl7pPr>
            <a:lvl8pPr>
              <a:defRPr sz="1200"/>
            </a:lvl8pPr>
            <a:lvl9pPr>
              <a:defRPr sz="12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7" name="Date Placeholder 6"/>
          <p:cNvSpPr>
            <a:spLocks noGrp="1"/>
          </p:cNvSpPr>
          <p:nvPr>
            <p:ph type="dt" sz="half" idx="10"/>
          </p:nvPr>
        </p:nvSpPr>
        <p:spPr/>
        <p:txBody>
          <a:bodyPr/>
          <a:lstStyle/>
          <a:p>
            <a:fld id="{4A4232FB-BA40-46BD-A32D-A0078AA257B8}" type="datetimeFigureOut">
              <a:rPr lang="tr-TR" smtClean="0"/>
              <a:pPr/>
              <a:t>07.04.2017</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B0013171-2E40-43E4-AB0E-6D7F506DCB49}" type="slidenum">
              <a:rPr lang="tr-TR" smtClean="0"/>
              <a:pPr/>
              <a:t>‹#›</a:t>
            </a:fld>
            <a:endParaRPr lang="tr-TR"/>
          </a:p>
        </p:txBody>
      </p:sp>
    </p:spTree>
    <p:extLst>
      <p:ext uri="{BB962C8B-B14F-4D97-AF65-F5344CB8AC3E}">
        <p14:creationId xmlns:p14="http://schemas.microsoft.com/office/powerpoint/2010/main" val="1018146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dirty="0"/>
          </a:p>
        </p:txBody>
      </p:sp>
      <p:sp>
        <p:nvSpPr>
          <p:cNvPr id="3" name="Date Placeholder 2"/>
          <p:cNvSpPr>
            <a:spLocks noGrp="1"/>
          </p:cNvSpPr>
          <p:nvPr>
            <p:ph type="dt" sz="half" idx="10"/>
          </p:nvPr>
        </p:nvSpPr>
        <p:spPr/>
        <p:txBody>
          <a:bodyPr/>
          <a:lstStyle/>
          <a:p>
            <a:fld id="{4A4232FB-BA40-46BD-A32D-A0078AA257B8}" type="datetimeFigureOut">
              <a:rPr lang="tr-TR" smtClean="0"/>
              <a:pPr/>
              <a:t>07.04.2017</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B0013171-2E40-43E4-AB0E-6D7F506DCB49}" type="slidenum">
              <a:rPr lang="tr-TR" smtClean="0"/>
              <a:pPr/>
              <a:t>‹#›</a:t>
            </a:fld>
            <a:endParaRPr lang="tr-TR"/>
          </a:p>
        </p:txBody>
      </p:sp>
    </p:spTree>
    <p:extLst>
      <p:ext uri="{BB962C8B-B14F-4D97-AF65-F5344CB8AC3E}">
        <p14:creationId xmlns:p14="http://schemas.microsoft.com/office/powerpoint/2010/main" val="39221553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A4232FB-BA40-46BD-A32D-A0078AA257B8}" type="datetimeFigureOut">
              <a:rPr lang="tr-TR" smtClean="0"/>
              <a:pPr/>
              <a:t>07.04.2017</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B0013171-2E40-43E4-AB0E-6D7F506DCB49}" type="slidenum">
              <a:rPr lang="tr-TR" smtClean="0"/>
              <a:pPr/>
              <a:t>‹#›</a:t>
            </a:fld>
            <a:endParaRPr lang="tr-TR"/>
          </a:p>
        </p:txBody>
      </p:sp>
    </p:spTree>
    <p:extLst>
      <p:ext uri="{BB962C8B-B14F-4D97-AF65-F5344CB8AC3E}">
        <p14:creationId xmlns:p14="http://schemas.microsoft.com/office/powerpoint/2010/main" val="25659160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tr-TR" smtClean="0"/>
              <a:t>Asıl başlık stili için tıklatın</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Date Placeholder 4"/>
          <p:cNvSpPr>
            <a:spLocks noGrp="1"/>
          </p:cNvSpPr>
          <p:nvPr>
            <p:ph type="dt" sz="half" idx="10"/>
          </p:nvPr>
        </p:nvSpPr>
        <p:spPr/>
        <p:txBody>
          <a:bodyPr/>
          <a:lstStyle/>
          <a:p>
            <a:fld id="{4A4232FB-BA40-46BD-A32D-A0078AA257B8}" type="datetimeFigureOut">
              <a:rPr lang="tr-TR" smtClean="0"/>
              <a:pPr/>
              <a:t>07.04.2017</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B0013171-2E40-43E4-AB0E-6D7F506DCB49}" type="slidenum">
              <a:rPr lang="tr-TR" smtClean="0"/>
              <a:pPr/>
              <a:t>‹#›</a:t>
            </a:fld>
            <a:endParaRPr lang="tr-TR"/>
          </a:p>
        </p:txBody>
      </p:sp>
    </p:spTree>
    <p:extLst>
      <p:ext uri="{BB962C8B-B14F-4D97-AF65-F5344CB8AC3E}">
        <p14:creationId xmlns:p14="http://schemas.microsoft.com/office/powerpoint/2010/main" val="33064380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tr-TR" smtClean="0"/>
              <a:t>Asıl başlık stili için tıklatın</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tr-TR" smtClean="0"/>
              <a:t>Resim eklemek için simgeyi tıklatın</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Date Placeholder 4"/>
          <p:cNvSpPr>
            <a:spLocks noGrp="1"/>
          </p:cNvSpPr>
          <p:nvPr>
            <p:ph type="dt" sz="half" idx="10"/>
          </p:nvPr>
        </p:nvSpPr>
        <p:spPr/>
        <p:txBody>
          <a:bodyPr/>
          <a:lstStyle/>
          <a:p>
            <a:fld id="{4A4232FB-BA40-46BD-A32D-A0078AA257B8}" type="datetimeFigureOut">
              <a:rPr lang="tr-TR" smtClean="0"/>
              <a:pPr/>
              <a:t>07.04.2017</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B0013171-2E40-43E4-AB0E-6D7F506DCB49}" type="slidenum">
              <a:rPr lang="tr-TR" smtClean="0"/>
              <a:pPr/>
              <a:t>‹#›</a:t>
            </a:fld>
            <a:endParaRPr lang="tr-TR"/>
          </a:p>
        </p:txBody>
      </p:sp>
    </p:spTree>
    <p:extLst>
      <p:ext uri="{BB962C8B-B14F-4D97-AF65-F5344CB8AC3E}">
        <p14:creationId xmlns:p14="http://schemas.microsoft.com/office/powerpoint/2010/main" val="20563741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Yazılı Panoramik Resim">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tr-TR" smtClean="0"/>
              <a:t>Asıl başlık stili için tıklatın</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tr-TR" smtClean="0"/>
              <a:t>Resim eklemek için simgeyi tıklatın</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Date Placeholder 4"/>
          <p:cNvSpPr>
            <a:spLocks noGrp="1"/>
          </p:cNvSpPr>
          <p:nvPr>
            <p:ph type="dt" sz="half" idx="10"/>
          </p:nvPr>
        </p:nvSpPr>
        <p:spPr/>
        <p:txBody>
          <a:bodyPr/>
          <a:lstStyle/>
          <a:p>
            <a:fld id="{4A4232FB-BA40-46BD-A32D-A0078AA257B8}" type="datetimeFigureOut">
              <a:rPr lang="tr-TR" smtClean="0"/>
              <a:pPr/>
              <a:t>07.04.2017</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B0013171-2E40-43E4-AB0E-6D7F506DCB49}" type="slidenum">
              <a:rPr lang="tr-TR" smtClean="0"/>
              <a:pPr/>
              <a:t>‹#›</a:t>
            </a:fld>
            <a:endParaRPr lang="tr-TR"/>
          </a:p>
        </p:txBody>
      </p:sp>
    </p:spTree>
    <p:extLst>
      <p:ext uri="{BB962C8B-B14F-4D97-AF65-F5344CB8AC3E}">
        <p14:creationId xmlns:p14="http://schemas.microsoft.com/office/powerpoint/2010/main" val="21321101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Başlık ve Resim Yazısı">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tr-TR" smtClean="0"/>
              <a:t>Asıl başlık stili için tıklatın</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Date Placeholder 3"/>
          <p:cNvSpPr>
            <a:spLocks noGrp="1"/>
          </p:cNvSpPr>
          <p:nvPr>
            <p:ph type="dt" sz="half" idx="10"/>
          </p:nvPr>
        </p:nvSpPr>
        <p:spPr/>
        <p:txBody>
          <a:bodyPr/>
          <a:lstStyle/>
          <a:p>
            <a:fld id="{4A4232FB-BA40-46BD-A32D-A0078AA257B8}" type="datetimeFigureOut">
              <a:rPr lang="tr-TR" smtClean="0"/>
              <a:pPr/>
              <a:t>07.04.2017</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B0013171-2E40-43E4-AB0E-6D7F506DCB49}" type="slidenum">
              <a:rPr lang="tr-TR" smtClean="0"/>
              <a:pPr/>
              <a:t>‹#›</a:t>
            </a:fld>
            <a:endParaRPr lang="tr-TR"/>
          </a:p>
        </p:txBody>
      </p:sp>
    </p:spTree>
    <p:extLst>
      <p:ext uri="{BB962C8B-B14F-4D97-AF65-F5344CB8AC3E}">
        <p14:creationId xmlns:p14="http://schemas.microsoft.com/office/powerpoint/2010/main" val="24076635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Resim Yazılı Alıntı">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tr-TR" smtClean="0"/>
              <a:t>Asıl başlık stili için tıklatın</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tr-TR" smtClean="0"/>
              <a:t>Asıl metin stillerini düzenlemek için tıklatın</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Date Placeholder 3"/>
          <p:cNvSpPr>
            <a:spLocks noGrp="1"/>
          </p:cNvSpPr>
          <p:nvPr>
            <p:ph type="dt" sz="half" idx="10"/>
          </p:nvPr>
        </p:nvSpPr>
        <p:spPr/>
        <p:txBody>
          <a:bodyPr/>
          <a:lstStyle/>
          <a:p>
            <a:fld id="{4A4232FB-BA40-46BD-A32D-A0078AA257B8}" type="datetimeFigureOut">
              <a:rPr lang="tr-TR" smtClean="0"/>
              <a:pPr/>
              <a:t>07.04.2017</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B0013171-2E40-43E4-AB0E-6D7F506DCB49}" type="slidenum">
              <a:rPr lang="tr-TR" smtClean="0"/>
              <a:pPr/>
              <a:t>‹#›</a:t>
            </a:fld>
            <a:endParaRPr lang="tr-TR"/>
          </a:p>
        </p:txBody>
      </p:sp>
    </p:spTree>
    <p:extLst>
      <p:ext uri="{BB962C8B-B14F-4D97-AF65-F5344CB8AC3E}">
        <p14:creationId xmlns:p14="http://schemas.microsoft.com/office/powerpoint/2010/main" val="19488295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İsim Kartı">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tr-TR" smtClean="0"/>
              <a:t>Asıl başlık stili için tıklatın</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Date Placeholder 3"/>
          <p:cNvSpPr>
            <a:spLocks noGrp="1"/>
          </p:cNvSpPr>
          <p:nvPr>
            <p:ph type="dt" sz="half" idx="10"/>
          </p:nvPr>
        </p:nvSpPr>
        <p:spPr/>
        <p:txBody>
          <a:bodyPr/>
          <a:lstStyle/>
          <a:p>
            <a:fld id="{4A4232FB-BA40-46BD-A32D-A0078AA257B8}" type="datetimeFigureOut">
              <a:rPr lang="tr-TR" smtClean="0"/>
              <a:pPr/>
              <a:t>07.04.2017</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B0013171-2E40-43E4-AB0E-6D7F506DCB49}" type="slidenum">
              <a:rPr lang="tr-TR" smtClean="0"/>
              <a:pPr/>
              <a:t>‹#›</a:t>
            </a:fld>
            <a:endParaRPr lang="tr-TR"/>
          </a:p>
        </p:txBody>
      </p:sp>
    </p:spTree>
    <p:extLst>
      <p:ext uri="{BB962C8B-B14F-4D97-AF65-F5344CB8AC3E}">
        <p14:creationId xmlns:p14="http://schemas.microsoft.com/office/powerpoint/2010/main" val="25290436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Alıntı İsim Kartı">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tr-TR" smtClean="0"/>
              <a:t>Asıl başlık stili için tıklatın</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tr-TR" smtClean="0"/>
              <a:t>Asıl metin stillerini düzenlemek için tıklatın</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Date Placeholder 3"/>
          <p:cNvSpPr>
            <a:spLocks noGrp="1"/>
          </p:cNvSpPr>
          <p:nvPr>
            <p:ph type="dt" sz="half" idx="10"/>
          </p:nvPr>
        </p:nvSpPr>
        <p:spPr/>
        <p:txBody>
          <a:bodyPr/>
          <a:lstStyle/>
          <a:p>
            <a:fld id="{4A4232FB-BA40-46BD-A32D-A0078AA257B8}" type="datetimeFigureOut">
              <a:rPr lang="tr-TR" smtClean="0"/>
              <a:pPr/>
              <a:t>07.04.2017</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B0013171-2E40-43E4-AB0E-6D7F506DCB49}" type="slidenum">
              <a:rPr lang="tr-TR" smtClean="0"/>
              <a:pPr/>
              <a:t>‹#›</a:t>
            </a:fld>
            <a:endParaRPr lang="tr-TR"/>
          </a:p>
        </p:txBody>
      </p:sp>
    </p:spTree>
    <p:extLst>
      <p:ext uri="{BB962C8B-B14F-4D97-AF65-F5344CB8AC3E}">
        <p14:creationId xmlns:p14="http://schemas.microsoft.com/office/powerpoint/2010/main" val="184000838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Doğru veya Yanlış">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tr-TR" smtClean="0"/>
              <a:t>Asıl başlık stili için tıklatın</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tr-TR" smtClean="0"/>
              <a:t>Asıl metin stillerini düzenlemek için tıklatın</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Date Placeholder 3"/>
          <p:cNvSpPr>
            <a:spLocks noGrp="1"/>
          </p:cNvSpPr>
          <p:nvPr>
            <p:ph type="dt" sz="half" idx="10"/>
          </p:nvPr>
        </p:nvSpPr>
        <p:spPr/>
        <p:txBody>
          <a:bodyPr/>
          <a:lstStyle/>
          <a:p>
            <a:fld id="{4A4232FB-BA40-46BD-A32D-A0078AA257B8}" type="datetimeFigureOut">
              <a:rPr lang="tr-TR" smtClean="0"/>
              <a:pPr/>
              <a:t>07.04.2017</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B0013171-2E40-43E4-AB0E-6D7F506DCB49}" type="slidenum">
              <a:rPr lang="tr-TR" smtClean="0"/>
              <a:pPr/>
              <a:t>‹#›</a:t>
            </a:fld>
            <a:endParaRPr lang="tr-TR"/>
          </a:p>
        </p:txBody>
      </p:sp>
    </p:spTree>
    <p:extLst>
      <p:ext uri="{BB962C8B-B14F-4D97-AF65-F5344CB8AC3E}">
        <p14:creationId xmlns:p14="http://schemas.microsoft.com/office/powerpoint/2010/main" val="207629650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tr-TR" smtClean="0"/>
              <a:t>Asıl başlık stili için tıklatın</a:t>
            </a:r>
            <a:endParaRPr lang="en-US" dirty="0"/>
          </a:p>
        </p:txBody>
      </p:sp>
      <p:sp>
        <p:nvSpPr>
          <p:cNvPr id="3" name="Vertical Text Placeholder 2"/>
          <p:cNvSpPr>
            <a:spLocks noGrp="1"/>
          </p:cNvSpPr>
          <p:nvPr>
            <p:ph type="body" orient="vert" idx="1"/>
          </p:nvPr>
        </p:nvSpPr>
        <p:spPr/>
        <p:txBody>
          <a:bodyPr vert="eaVert" ancho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0"/>
          </p:nvPr>
        </p:nvSpPr>
        <p:spPr/>
        <p:txBody>
          <a:bodyPr/>
          <a:lstStyle/>
          <a:p>
            <a:fld id="{4A4232FB-BA40-46BD-A32D-A0078AA257B8}" type="datetimeFigureOut">
              <a:rPr lang="tr-TR" smtClean="0"/>
              <a:pPr/>
              <a:t>07.04.2017</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B0013171-2E40-43E4-AB0E-6D7F506DCB49}" type="slidenum">
              <a:rPr lang="tr-TR" smtClean="0"/>
              <a:pPr/>
              <a:t>‹#›</a:t>
            </a:fld>
            <a:endParaRPr lang="tr-TR"/>
          </a:p>
        </p:txBody>
      </p:sp>
    </p:spTree>
    <p:extLst>
      <p:ext uri="{BB962C8B-B14F-4D97-AF65-F5344CB8AC3E}">
        <p14:creationId xmlns:p14="http://schemas.microsoft.com/office/powerpoint/2010/main" val="382227322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tr-TR" smtClean="0"/>
              <a:t>Asıl başlık stili için tıklatın</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0"/>
          </p:nvPr>
        </p:nvSpPr>
        <p:spPr/>
        <p:txBody>
          <a:bodyPr/>
          <a:lstStyle/>
          <a:p>
            <a:fld id="{4A4232FB-BA40-46BD-A32D-A0078AA257B8}" type="datetimeFigureOut">
              <a:rPr lang="tr-TR" smtClean="0"/>
              <a:pPr/>
              <a:t>07.04.2017</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B0013171-2E40-43E4-AB0E-6D7F506DCB49}" type="slidenum">
              <a:rPr lang="tr-TR" smtClean="0"/>
              <a:pPr/>
              <a:t>‹#›</a:t>
            </a:fld>
            <a:endParaRPr lang="tr-TR"/>
          </a:p>
        </p:txBody>
      </p:sp>
    </p:spTree>
    <p:extLst>
      <p:ext uri="{BB962C8B-B14F-4D97-AF65-F5344CB8AC3E}">
        <p14:creationId xmlns:p14="http://schemas.microsoft.com/office/powerpoint/2010/main" val="40231206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tr-TR" smtClean="0"/>
              <a:t>Asıl başlık stili için tıklatın</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4A4232FB-BA40-46BD-A32D-A0078AA257B8}" type="datetimeFigureOut">
              <a:rPr lang="tr-TR" smtClean="0"/>
              <a:pPr/>
              <a:t>07.04.2017</a:t>
            </a:fld>
            <a:endParaRPr lang="tr-TR"/>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tr-TR"/>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0013171-2E40-43E4-AB0E-6D7F506DCB49}" type="slidenum">
              <a:rPr lang="tr-TR" smtClean="0"/>
              <a:pPr/>
              <a:t>‹#›</a:t>
            </a:fld>
            <a:endParaRPr lang="tr-TR"/>
          </a:p>
        </p:txBody>
      </p:sp>
    </p:spTree>
    <p:extLst>
      <p:ext uri="{BB962C8B-B14F-4D97-AF65-F5344CB8AC3E}">
        <p14:creationId xmlns:p14="http://schemas.microsoft.com/office/powerpoint/2010/main" val="1924355417"/>
      </p:ext>
    </p:extLst>
  </p:cSld>
  <p:clrMap bg1="lt1" tx1="dk1" bg2="lt2" tx2="dk2" accent1="accent1" accent2="accent2" accent3="accent3" accent4="accent4" accent5="accent5" accent6="accent6" hlink="hlink" folHlink="folHlink"/>
  <p:sldLayoutIdLst>
    <p:sldLayoutId id="2147484028" r:id="rId1"/>
    <p:sldLayoutId id="2147484029" r:id="rId2"/>
    <p:sldLayoutId id="2147484030" r:id="rId3"/>
    <p:sldLayoutId id="2147484031" r:id="rId4"/>
    <p:sldLayoutId id="2147484032" r:id="rId5"/>
    <p:sldLayoutId id="2147484033" r:id="rId6"/>
    <p:sldLayoutId id="2147484034" r:id="rId7"/>
    <p:sldLayoutId id="2147484035" r:id="rId8"/>
    <p:sldLayoutId id="2147484036" r:id="rId9"/>
    <p:sldLayoutId id="2147484037" r:id="rId10"/>
    <p:sldLayoutId id="2147484038" r:id="rId11"/>
    <p:sldLayoutId id="2147484039" r:id="rId12"/>
    <p:sldLayoutId id="2147484040" r:id="rId13"/>
    <p:sldLayoutId id="2147484041" r:id="rId14"/>
    <p:sldLayoutId id="2147484042" r:id="rId15"/>
    <p:sldLayoutId id="2147484043" r:id="rId16"/>
    <p:sldLayoutId id="2147484044" r:id="rId17"/>
  </p:sldLayoutIdLst>
  <p:timing>
    <p:tnLst>
      <p:par>
        <p:cTn id="1" dur="indefinite" restart="never" nodeType="tmRoot"/>
      </p:par>
    </p:tnLst>
  </p:timing>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ctrTitle"/>
          </p:nvPr>
        </p:nvSpPr>
        <p:spPr>
          <a:xfrm>
            <a:off x="2101516" y="2114216"/>
            <a:ext cx="10090484" cy="2238459"/>
          </a:xfrm>
          <a:noFill/>
          <a:ln>
            <a:noFill/>
          </a:ln>
          <a:scene3d>
            <a:camera prst="perspectiveRelaxedModerately"/>
            <a:lightRig rig="threePt" dir="t"/>
          </a:scene3d>
        </p:spPr>
        <p:txBody>
          <a:bodyPr>
            <a:normAutofit fontScale="90000"/>
          </a:bodyPr>
          <a:lstStyle/>
          <a:p>
            <a:pPr algn="ctr"/>
            <a:r>
              <a:rPr lang="tr-TR" sz="4400" b="1" dirty="0" smtClean="0">
                <a:effectLst>
                  <a:outerShdw blurRad="38100" dist="38100" dir="2700000" algn="tl">
                    <a:srgbClr val="000000">
                      <a:alpha val="43137"/>
                    </a:srgbClr>
                  </a:outerShdw>
                </a:effectLst>
              </a:rPr>
              <a:t>T.C.</a:t>
            </a:r>
            <a:br>
              <a:rPr lang="tr-TR" sz="4400" b="1" dirty="0" smtClean="0">
                <a:effectLst>
                  <a:outerShdw blurRad="38100" dist="38100" dir="2700000" algn="tl">
                    <a:srgbClr val="000000">
                      <a:alpha val="43137"/>
                    </a:srgbClr>
                  </a:outerShdw>
                </a:effectLst>
              </a:rPr>
            </a:br>
            <a:r>
              <a:rPr lang="tr-TR" sz="4400" b="1" dirty="0" smtClean="0">
                <a:effectLst>
                  <a:outerShdw blurRad="38100" dist="38100" dir="2700000" algn="tl">
                    <a:srgbClr val="000000">
                      <a:alpha val="43137"/>
                    </a:srgbClr>
                  </a:outerShdw>
                </a:effectLst>
              </a:rPr>
              <a:t>SİİRT ÜNİVERSİTESİ</a:t>
            </a:r>
            <a:r>
              <a:rPr lang="tr-TR" dirty="0" smtClean="0"/>
              <a:t/>
            </a:r>
            <a:br>
              <a:rPr lang="tr-TR" dirty="0" smtClean="0"/>
            </a:br>
            <a:r>
              <a:rPr lang="tr-TR" sz="4000" b="1" dirty="0" smtClean="0">
                <a:effectLst>
                  <a:outerShdw blurRad="38100" dist="38100" dir="2700000" algn="tl">
                    <a:srgbClr val="000000">
                      <a:alpha val="43137"/>
                    </a:srgbClr>
                  </a:outerShdw>
                </a:effectLst>
              </a:rPr>
              <a:t>İKTİSADİ ve İDARİ BİLİMLER FAKÜLTESİ</a:t>
            </a:r>
            <a:br>
              <a:rPr lang="tr-TR" sz="4000" b="1" dirty="0" smtClean="0">
                <a:effectLst>
                  <a:outerShdw blurRad="38100" dist="38100" dir="2700000" algn="tl">
                    <a:srgbClr val="000000">
                      <a:alpha val="43137"/>
                    </a:srgbClr>
                  </a:outerShdw>
                </a:effectLst>
              </a:rPr>
            </a:br>
            <a:r>
              <a:rPr lang="tr-TR" sz="4000" b="1" dirty="0" smtClean="0">
                <a:effectLst>
                  <a:outerShdw blurRad="38100" dist="38100" dir="2700000" algn="tl">
                    <a:srgbClr val="000000">
                      <a:alpha val="43137"/>
                    </a:srgbClr>
                  </a:outerShdw>
                </a:effectLst>
              </a:rPr>
              <a:t/>
            </a:r>
            <a:br>
              <a:rPr lang="tr-TR" sz="4000" b="1" dirty="0" smtClean="0">
                <a:effectLst>
                  <a:outerShdw blurRad="38100" dist="38100" dir="2700000" algn="tl">
                    <a:srgbClr val="000000">
                      <a:alpha val="43137"/>
                    </a:srgbClr>
                  </a:outerShdw>
                </a:effectLst>
              </a:rPr>
            </a:br>
            <a:r>
              <a:rPr lang="tr-TR" sz="2700" b="1" spc="50" dirty="0" smtClean="0">
                <a:ln w="9525" cmpd="sng">
                  <a:solidFill>
                    <a:schemeClr val="accent1"/>
                  </a:solidFill>
                  <a:prstDash val="solid"/>
                </a:ln>
                <a:solidFill>
                  <a:sysClr val="windowText" lastClr="000000"/>
                </a:solidFill>
                <a:effectLst>
                  <a:glow rad="38100">
                    <a:schemeClr val="accent1">
                      <a:alpha val="40000"/>
                    </a:schemeClr>
                  </a:glow>
                </a:effectLst>
                <a:latin typeface="+mn-lt"/>
              </a:rPr>
              <a:t>“</a:t>
            </a:r>
            <a:r>
              <a:rPr lang="tr-TR" sz="2700" b="1" spc="50" dirty="0">
                <a:ln w="9525" cmpd="sng">
                  <a:solidFill>
                    <a:schemeClr val="accent1"/>
                  </a:solidFill>
                  <a:prstDash val="solid"/>
                </a:ln>
                <a:solidFill>
                  <a:sysClr val="windowText" lastClr="000000"/>
                </a:solidFill>
                <a:effectLst>
                  <a:glow rad="38100">
                    <a:schemeClr val="accent1">
                      <a:alpha val="40000"/>
                    </a:schemeClr>
                  </a:glow>
                </a:effectLst>
                <a:latin typeface="+mn-lt"/>
              </a:rPr>
              <a:t>E</a:t>
            </a:r>
            <a:r>
              <a:rPr lang="sv-SE" sz="2700" b="1" spc="50" dirty="0" smtClean="0">
                <a:ln w="9525" cmpd="sng">
                  <a:solidFill>
                    <a:schemeClr val="accent1"/>
                  </a:solidFill>
                  <a:prstDash val="solid"/>
                </a:ln>
                <a:solidFill>
                  <a:sysClr val="windowText" lastClr="000000"/>
                </a:solidFill>
                <a:effectLst>
                  <a:glow rad="38100">
                    <a:schemeClr val="accent1">
                      <a:alpha val="40000"/>
                    </a:schemeClr>
                  </a:glow>
                </a:effectLst>
                <a:latin typeface="+mn-lt"/>
              </a:rPr>
              <a:t>konomi </a:t>
            </a:r>
            <a:r>
              <a:rPr lang="sv-SE" sz="2700" b="1" spc="50" dirty="0">
                <a:ln w="9525" cmpd="sng">
                  <a:solidFill>
                    <a:schemeClr val="accent1"/>
                  </a:solidFill>
                  <a:prstDash val="solid"/>
                </a:ln>
                <a:solidFill>
                  <a:sysClr val="windowText" lastClr="000000"/>
                </a:solidFill>
                <a:effectLst>
                  <a:glow rad="38100">
                    <a:schemeClr val="accent1">
                      <a:alpha val="40000"/>
                    </a:schemeClr>
                  </a:glow>
                </a:effectLst>
                <a:latin typeface="+mn-lt"/>
              </a:rPr>
              <a:t>için insan değil, insan için </a:t>
            </a:r>
            <a:r>
              <a:rPr lang="sv-SE" sz="2700" b="1" spc="50" dirty="0" smtClean="0">
                <a:ln w="9525" cmpd="sng">
                  <a:solidFill>
                    <a:schemeClr val="accent1"/>
                  </a:solidFill>
                  <a:prstDash val="solid"/>
                </a:ln>
                <a:solidFill>
                  <a:sysClr val="windowText" lastClr="000000"/>
                </a:solidFill>
                <a:effectLst>
                  <a:glow rad="38100">
                    <a:schemeClr val="accent1">
                      <a:alpha val="40000"/>
                    </a:schemeClr>
                  </a:glow>
                </a:effectLst>
                <a:latin typeface="+mn-lt"/>
              </a:rPr>
              <a:t>ekonom</a:t>
            </a:r>
            <a:r>
              <a:rPr lang="tr-TR" sz="2700" b="1" spc="50" dirty="0" smtClean="0">
                <a:ln w="9525" cmpd="sng">
                  <a:solidFill>
                    <a:schemeClr val="accent1"/>
                  </a:solidFill>
                  <a:prstDash val="solid"/>
                </a:ln>
                <a:solidFill>
                  <a:sysClr val="windowText" lastClr="000000"/>
                </a:solidFill>
                <a:effectLst>
                  <a:glow rad="38100">
                    <a:schemeClr val="accent1">
                      <a:alpha val="40000"/>
                    </a:schemeClr>
                  </a:glow>
                </a:effectLst>
                <a:latin typeface="+mn-lt"/>
              </a:rPr>
              <a:t>i</a:t>
            </a:r>
            <a:r>
              <a:rPr lang="tr-TR" sz="2700" b="1" i="1" spc="50" dirty="0" smtClean="0">
                <a:ln w="9525" cmpd="sng">
                  <a:solidFill>
                    <a:schemeClr val="accent1"/>
                  </a:solidFill>
                  <a:prstDash val="solid"/>
                </a:ln>
                <a:solidFill>
                  <a:sysClr val="windowText" lastClr="000000"/>
                </a:solidFill>
                <a:effectLst>
                  <a:glow rad="38100">
                    <a:schemeClr val="accent1">
                      <a:alpha val="40000"/>
                    </a:schemeClr>
                  </a:glow>
                </a:effectLst>
              </a:rPr>
              <a:t>”</a:t>
            </a:r>
            <a:r>
              <a:rPr lang="tr-TR" sz="4000" b="1" spc="50" dirty="0">
                <a:ln w="9525" cmpd="sng">
                  <a:solidFill>
                    <a:schemeClr val="accent1"/>
                  </a:solidFill>
                  <a:prstDash val="solid"/>
                </a:ln>
                <a:solidFill>
                  <a:sysClr val="windowText" lastClr="000000"/>
                </a:solidFill>
                <a:effectLst>
                  <a:glow rad="38100">
                    <a:schemeClr val="accent1">
                      <a:alpha val="40000"/>
                    </a:schemeClr>
                  </a:glow>
                </a:effectLst>
              </a:rPr>
              <a:t/>
            </a:r>
            <a:br>
              <a:rPr lang="tr-TR" sz="4000" b="1" spc="50" dirty="0">
                <a:ln w="9525" cmpd="sng">
                  <a:solidFill>
                    <a:schemeClr val="accent1"/>
                  </a:solidFill>
                  <a:prstDash val="solid"/>
                </a:ln>
                <a:solidFill>
                  <a:sysClr val="windowText" lastClr="000000"/>
                </a:solidFill>
                <a:effectLst>
                  <a:glow rad="38100">
                    <a:schemeClr val="accent1">
                      <a:alpha val="40000"/>
                    </a:schemeClr>
                  </a:glow>
                </a:effectLst>
              </a:rPr>
            </a:br>
            <a:endParaRPr lang="tr-TR" sz="4000" b="1" dirty="0">
              <a:solidFill>
                <a:sysClr val="windowText" lastClr="000000"/>
              </a:solidFill>
              <a:effectLst>
                <a:outerShdw blurRad="38100" dist="38100" dir="2700000" algn="tl">
                  <a:srgbClr val="000000">
                    <a:alpha val="43137"/>
                  </a:srgbClr>
                </a:outerShdw>
              </a:effectLst>
            </a:endParaRPr>
          </a:p>
        </p:txBody>
      </p:sp>
      <p:sp>
        <p:nvSpPr>
          <p:cNvPr id="3" name="Alt Başlık 2"/>
          <p:cNvSpPr>
            <a:spLocks noGrp="1"/>
          </p:cNvSpPr>
          <p:nvPr>
            <p:ph type="subTitle" idx="1"/>
          </p:nvPr>
        </p:nvSpPr>
        <p:spPr>
          <a:xfrm>
            <a:off x="5752766" y="4675522"/>
            <a:ext cx="2499226" cy="1655762"/>
          </a:xfrm>
          <a:effectLst>
            <a:outerShdw blurRad="50800" dist="38100" dir="18900000" algn="bl" rotWithShape="0">
              <a:prstClr val="black">
                <a:alpha val="40000"/>
              </a:prstClr>
            </a:outerShdw>
          </a:effectLst>
          <a:scene3d>
            <a:camera prst="perspectiveRelaxedModerately"/>
            <a:lightRig rig="threePt" dir="t"/>
          </a:scene3d>
          <a:sp3d>
            <a:bevelT w="152400" h="50800" prst="softRound"/>
          </a:sp3d>
        </p:spPr>
        <p:txBody>
          <a:bodyPr>
            <a:normAutofit fontScale="92500"/>
          </a:bodyPr>
          <a:lstStyle/>
          <a:p>
            <a:r>
              <a:rPr lang="tr-TR" sz="3200" dirty="0" smtClean="0">
                <a:effectLst>
                  <a:outerShdw blurRad="38100" dist="38100" dir="2700000" algn="tl">
                    <a:srgbClr val="000000">
                      <a:alpha val="43137"/>
                    </a:srgbClr>
                  </a:outerShdw>
                </a:effectLst>
              </a:rPr>
              <a:t>Durum Analizi</a:t>
            </a:r>
          </a:p>
          <a:p>
            <a:pPr algn="ctr"/>
            <a:r>
              <a:rPr lang="tr-TR" sz="3200" dirty="0">
                <a:effectLst>
                  <a:outerShdw blurRad="38100" dist="38100" dir="2700000" algn="tl">
                    <a:srgbClr val="000000">
                      <a:alpha val="43137"/>
                    </a:srgbClr>
                  </a:outerShdw>
                </a:effectLst>
              </a:rPr>
              <a:t> </a:t>
            </a:r>
            <a:r>
              <a:rPr lang="tr-TR" sz="3200" dirty="0" smtClean="0">
                <a:effectLst>
                  <a:outerShdw blurRad="38100" dist="38100" dir="2700000" algn="tl">
                    <a:srgbClr val="000000">
                      <a:alpha val="43137"/>
                    </a:srgbClr>
                  </a:outerShdw>
                </a:effectLst>
              </a:rPr>
              <a:t>                                                                         </a:t>
            </a:r>
            <a:r>
              <a:rPr lang="tr-TR" sz="2000" dirty="0" smtClean="0">
                <a:effectLst>
                  <a:outerShdw blurRad="38100" dist="38100" dir="2700000" algn="tl">
                    <a:srgbClr val="000000">
                      <a:alpha val="43137"/>
                    </a:srgbClr>
                  </a:outerShdw>
                </a:effectLst>
              </a:rPr>
              <a:t>2017</a:t>
            </a:r>
          </a:p>
        </p:txBody>
      </p:sp>
    </p:spTree>
    <p:extLst>
      <p:ext uri="{BB962C8B-B14F-4D97-AF65-F5344CB8AC3E}">
        <p14:creationId xmlns:p14="http://schemas.microsoft.com/office/powerpoint/2010/main" val="21088890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a:p>
        </p:txBody>
      </p:sp>
      <p:sp>
        <p:nvSpPr>
          <p:cNvPr id="4" name="İçerik Yer Tutucusu 2"/>
          <p:cNvSpPr>
            <a:spLocks noGrp="1"/>
          </p:cNvSpPr>
          <p:nvPr>
            <p:ph idx="1"/>
          </p:nvPr>
        </p:nvSpPr>
        <p:spPr>
          <a:ln>
            <a:solidFill>
              <a:schemeClr val="accent1"/>
            </a:solidFill>
          </a:ln>
        </p:spPr>
        <p:txBody>
          <a:bodyPr/>
          <a:lstStyle/>
          <a:p>
            <a:pPr marL="0" indent="0" algn="ctr">
              <a:buNone/>
            </a:pPr>
            <a:r>
              <a:rPr lang="tr-TR" sz="4400" dirty="0" smtClean="0">
                <a:effectLst>
                  <a:outerShdw blurRad="38100" dist="38100" dir="2700000" algn="tl">
                    <a:srgbClr val="000000">
                      <a:alpha val="43137"/>
                    </a:srgbClr>
                  </a:outerShdw>
                </a:effectLst>
              </a:rPr>
              <a:t>Giriş</a:t>
            </a:r>
          </a:p>
          <a:p>
            <a:pPr marL="0" indent="0" algn="ctr">
              <a:buNone/>
            </a:pPr>
            <a:r>
              <a:rPr lang="tr-TR" dirty="0" smtClean="0">
                <a:effectLst>
                  <a:outerShdw blurRad="38100" dist="38100" dir="2700000" algn="tl">
                    <a:srgbClr val="000000">
                      <a:alpha val="43137"/>
                    </a:srgbClr>
                  </a:outerShdw>
                </a:effectLst>
              </a:rPr>
              <a:t>Tarihçe / Vizyon &amp; Misyon / Organizasyon Şeması</a:t>
            </a:r>
            <a:endParaRPr lang="tr-TR" dirty="0">
              <a:effectLst>
                <a:outerShdw blurRad="38100" dist="38100" dir="2700000" algn="tl">
                  <a:srgbClr val="000000">
                    <a:alpha val="43137"/>
                  </a:srgbClr>
                </a:outerShdw>
              </a:effectLst>
            </a:endParaRPr>
          </a:p>
          <a:p>
            <a:endParaRPr lang="tr-TR" dirty="0"/>
          </a:p>
        </p:txBody>
      </p:sp>
    </p:spTree>
    <p:extLst>
      <p:ext uri="{BB962C8B-B14F-4D97-AF65-F5344CB8AC3E}">
        <p14:creationId xmlns:p14="http://schemas.microsoft.com/office/powerpoint/2010/main" val="202763217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effectLst>
                  <a:outerShdw blurRad="38100" dist="38100" dir="2700000" algn="tl">
                    <a:srgbClr val="000000">
                      <a:alpha val="43137"/>
                    </a:srgbClr>
                  </a:outerShdw>
                </a:effectLst>
              </a:rPr>
              <a:t>Tarihçe</a:t>
            </a:r>
            <a:endParaRPr lang="tr-TR" dirty="0">
              <a:effectLst>
                <a:outerShdw blurRad="38100" dist="38100" dir="2700000" algn="tl">
                  <a:srgbClr val="000000">
                    <a:alpha val="43137"/>
                  </a:srgbClr>
                </a:outerShdw>
              </a:effectLst>
            </a:endParaRPr>
          </a:p>
        </p:txBody>
      </p:sp>
      <p:sp>
        <p:nvSpPr>
          <p:cNvPr id="6" name="İçerik Yer Tutucusu 2"/>
          <p:cNvSpPr>
            <a:spLocks noGrp="1"/>
          </p:cNvSpPr>
          <p:nvPr>
            <p:ph idx="1"/>
          </p:nvPr>
        </p:nvSpPr>
        <p:spPr>
          <a:solidFill>
            <a:schemeClr val="accent1"/>
          </a:solidFill>
          <a:effectLst>
            <a:outerShdw blurRad="50800" dist="38100" dir="8100000" algn="tr" rotWithShape="0">
              <a:prstClr val="black">
                <a:alpha val="40000"/>
              </a:prstClr>
            </a:outerShdw>
          </a:effectLst>
        </p:spPr>
        <p:txBody>
          <a:bodyPr>
            <a:normAutofit fontScale="85000" lnSpcReduction="10000"/>
          </a:bodyPr>
          <a:lstStyle/>
          <a:p>
            <a:pPr marL="463550" lvl="0" indent="-457200" algn="just" defTabSz="914400">
              <a:spcAft>
                <a:spcPts val="0"/>
              </a:spcAft>
              <a:buClrTx/>
              <a:buSzTx/>
              <a:buFont typeface="Wingdings" panose="05000000000000000000" pitchFamily="2" charset="2"/>
              <a:buChar char="§"/>
            </a:pPr>
            <a:r>
              <a:rPr lang="tr-TR" sz="2600" dirty="0" smtClean="0">
                <a:solidFill>
                  <a:prstClr val="black"/>
                </a:solidFill>
                <a:effectLst>
                  <a:outerShdw blurRad="38100" dist="38100" dir="2700000" algn="tl">
                    <a:srgbClr val="000000">
                      <a:alpha val="43137"/>
                    </a:srgbClr>
                  </a:outerShdw>
                </a:effectLst>
              </a:rPr>
              <a:t>Fakültemiz</a:t>
            </a:r>
            <a:r>
              <a:rPr lang="tr-TR" sz="2600" dirty="0" smtClean="0">
                <a:solidFill>
                  <a:prstClr val="black"/>
                </a:solidFill>
                <a:effectLst>
                  <a:outerShdw blurRad="38100" dist="38100" dir="2700000" algn="tl">
                    <a:srgbClr val="000000">
                      <a:alpha val="43137"/>
                    </a:srgbClr>
                  </a:outerShdw>
                </a:effectLst>
              </a:rPr>
              <a:t>, </a:t>
            </a:r>
            <a:r>
              <a:rPr lang="tr-TR" sz="2600" dirty="0">
                <a:solidFill>
                  <a:prstClr val="black"/>
                </a:solidFill>
                <a:effectLst>
                  <a:outerShdw blurRad="38100" dist="38100" dir="2700000" algn="tl">
                    <a:srgbClr val="000000">
                      <a:alpha val="43137"/>
                    </a:srgbClr>
                  </a:outerShdw>
                </a:effectLst>
              </a:rPr>
              <a:t>19.04.2012 tarihli Yükseköğretim Genel Kurul toplantısında alınan kararla Siirt Üniversitesi bünyesinde kurulmuş olup, söz konusu karar 05.07.2012 Tarihli ve 2012/3449 Sayılı Kararname ile Resmi Gazete’de yayınlanmıştır</a:t>
            </a:r>
            <a:r>
              <a:rPr lang="tr-TR" sz="2600" dirty="0" smtClean="0">
                <a:solidFill>
                  <a:prstClr val="black"/>
                </a:solidFill>
                <a:effectLst>
                  <a:outerShdw blurRad="38100" dist="38100" dir="2700000" algn="tl">
                    <a:srgbClr val="000000">
                      <a:alpha val="43137"/>
                    </a:srgbClr>
                  </a:outerShdw>
                </a:effectLst>
              </a:rPr>
              <a:t>.</a:t>
            </a:r>
          </a:p>
          <a:p>
            <a:pPr marL="463550" indent="-457200" algn="just" defTabSz="914400">
              <a:spcAft>
                <a:spcPts val="0"/>
              </a:spcAft>
              <a:buClrTx/>
              <a:buSzTx/>
              <a:buFont typeface="Wingdings" panose="05000000000000000000" pitchFamily="2" charset="2"/>
              <a:buChar char="§"/>
            </a:pPr>
            <a:r>
              <a:rPr lang="tr-TR" sz="2600" dirty="0" smtClean="0">
                <a:solidFill>
                  <a:prstClr val="black"/>
                </a:solidFill>
                <a:effectLst>
                  <a:outerShdw blurRad="38100" dist="38100" dir="2700000" algn="tl">
                    <a:srgbClr val="000000">
                      <a:alpha val="43137"/>
                    </a:srgbClr>
                  </a:outerShdw>
                </a:effectLst>
              </a:rPr>
              <a:t>Fakültemizde eğitim ve öğretim faaliyetlerine 2013-2014 akademik yılında İktisat ve İşletme normal ve ikinci öğretim bölümleriyle başlanmıştır. </a:t>
            </a:r>
            <a:r>
              <a:rPr lang="tr-TR" sz="2600" dirty="0">
                <a:solidFill>
                  <a:prstClr val="black"/>
                </a:solidFill>
                <a:effectLst>
                  <a:outerShdw blurRad="38100" dist="38100" dir="2700000" algn="tl">
                    <a:srgbClr val="000000">
                      <a:alpha val="43137"/>
                    </a:srgbClr>
                  </a:outerShdw>
                </a:effectLst>
              </a:rPr>
              <a:t>2015-2016 akademik eğitim yılında da Maliye bölümümüz açılmıştır. </a:t>
            </a:r>
          </a:p>
          <a:p>
            <a:pPr marL="463550" lvl="0" indent="-457200" algn="just" defTabSz="914400">
              <a:spcAft>
                <a:spcPts val="0"/>
              </a:spcAft>
              <a:buClrTx/>
              <a:buSzTx/>
              <a:buFont typeface="Wingdings" panose="05000000000000000000" pitchFamily="2" charset="2"/>
              <a:buChar char="§"/>
            </a:pPr>
            <a:r>
              <a:rPr lang="tr-TR" sz="2600" dirty="0" smtClean="0">
                <a:solidFill>
                  <a:prstClr val="black"/>
                </a:solidFill>
                <a:effectLst>
                  <a:outerShdw blurRad="38100" dist="38100" dir="2700000" algn="tl">
                    <a:srgbClr val="000000">
                      <a:alpha val="43137"/>
                    </a:srgbClr>
                  </a:outerShdw>
                </a:effectLst>
              </a:rPr>
              <a:t>Ayrıca </a:t>
            </a:r>
            <a:r>
              <a:rPr lang="tr-TR" sz="2600" dirty="0" smtClean="0">
                <a:solidFill>
                  <a:prstClr val="black"/>
                </a:solidFill>
                <a:effectLst>
                  <a:outerShdw blurRad="38100" dist="38100" dir="2700000" algn="tl">
                    <a:srgbClr val="000000">
                      <a:alpha val="43137"/>
                    </a:srgbClr>
                  </a:outerShdw>
                </a:effectLst>
              </a:rPr>
              <a:t>Fakültemiz bünyesinde 2013-2014 akademik yılında Bölgesel Kalkınma İktisadı tezli yüksek lisans programıyla da öğrenci alımı yapılmıştır</a:t>
            </a:r>
            <a:r>
              <a:rPr lang="tr-TR" sz="2600" dirty="0" smtClean="0">
                <a:solidFill>
                  <a:prstClr val="black"/>
                </a:solidFill>
                <a:effectLst>
                  <a:outerShdw blurRad="38100" dist="38100" dir="2700000" algn="tl">
                    <a:srgbClr val="000000">
                      <a:alpha val="43137"/>
                    </a:srgbClr>
                  </a:outerShdw>
                </a:effectLst>
              </a:rPr>
              <a:t>. </a:t>
            </a:r>
            <a:endParaRPr lang="tr-TR" sz="2700" dirty="0">
              <a:solidFill>
                <a:prstClr val="black"/>
              </a:solidFill>
              <a:latin typeface="Calibri"/>
            </a:endParaRPr>
          </a:p>
        </p:txBody>
      </p:sp>
    </p:spTree>
    <p:extLst>
      <p:ext uri="{BB962C8B-B14F-4D97-AF65-F5344CB8AC3E}">
        <p14:creationId xmlns:p14="http://schemas.microsoft.com/office/powerpoint/2010/main" val="211492591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effectLst>
                  <a:outerShdw blurRad="38100" dist="38100" dir="2700000" algn="tl">
                    <a:srgbClr val="000000">
                      <a:alpha val="43137"/>
                    </a:srgbClr>
                  </a:outerShdw>
                </a:effectLst>
              </a:rPr>
              <a:t>Vizyon &amp; Misyon</a:t>
            </a:r>
            <a:endParaRPr lang="tr-TR" dirty="0">
              <a:effectLst>
                <a:outerShdw blurRad="38100" dist="38100" dir="2700000" algn="tl">
                  <a:srgbClr val="000000">
                    <a:alpha val="43137"/>
                  </a:srgbClr>
                </a:outerShdw>
              </a:effectLst>
            </a:endParaRPr>
          </a:p>
        </p:txBody>
      </p:sp>
      <p:sp>
        <p:nvSpPr>
          <p:cNvPr id="3" name="İçerik Yer Tutucusu 2"/>
          <p:cNvSpPr>
            <a:spLocks noGrp="1"/>
          </p:cNvSpPr>
          <p:nvPr>
            <p:ph idx="1"/>
          </p:nvPr>
        </p:nvSpPr>
        <p:spPr>
          <a:xfrm>
            <a:off x="1484310" y="2165684"/>
            <a:ext cx="10018713" cy="3638768"/>
          </a:xfrm>
          <a:solidFill>
            <a:schemeClr val="accent1"/>
          </a:solidFill>
          <a:effectLst>
            <a:outerShdw blurRad="50800" dist="38100" dir="8100000" algn="tr" rotWithShape="0">
              <a:prstClr val="black">
                <a:alpha val="40000"/>
              </a:prstClr>
            </a:outerShdw>
          </a:effectLst>
        </p:spPr>
        <p:txBody>
          <a:bodyPr>
            <a:normAutofit/>
          </a:bodyPr>
          <a:lstStyle/>
          <a:p>
            <a:pPr marL="463550" lvl="0" indent="-457200" algn="just" defTabSz="914400">
              <a:spcAft>
                <a:spcPts val="0"/>
              </a:spcAft>
              <a:buClrTx/>
              <a:buSzTx/>
              <a:buFont typeface="Wingdings" panose="05000000000000000000" pitchFamily="2" charset="2"/>
              <a:buChar char="§"/>
            </a:pPr>
            <a:r>
              <a:rPr lang="tr-TR" dirty="0">
                <a:solidFill>
                  <a:prstClr val="black"/>
                </a:solidFill>
                <a:effectLst>
                  <a:outerShdw blurRad="38100" dist="38100" dir="2700000" algn="tl">
                    <a:srgbClr val="000000">
                      <a:alpha val="43137"/>
                    </a:srgbClr>
                  </a:outerShdw>
                </a:effectLst>
              </a:rPr>
              <a:t>Dünya ile bütünleşme sürecinde, </a:t>
            </a:r>
            <a:r>
              <a:rPr lang="tr-TR" dirty="0" smtClean="0">
                <a:solidFill>
                  <a:prstClr val="black"/>
                </a:solidFill>
                <a:effectLst>
                  <a:outerShdw blurRad="38100" dist="38100" dir="2700000" algn="tl">
                    <a:srgbClr val="000000">
                      <a:alpha val="43137"/>
                    </a:srgbClr>
                  </a:outerShdw>
                </a:effectLst>
              </a:rPr>
              <a:t>çok disiplinli </a:t>
            </a:r>
            <a:r>
              <a:rPr lang="tr-TR" dirty="0">
                <a:solidFill>
                  <a:prstClr val="black"/>
                </a:solidFill>
                <a:effectLst>
                  <a:outerShdw blurRad="38100" dist="38100" dir="2700000" algn="tl">
                    <a:srgbClr val="000000">
                      <a:alpha val="43137"/>
                    </a:srgbClr>
                  </a:outerShdw>
                </a:effectLst>
              </a:rPr>
              <a:t>bilimsel ve akademik faaliyetleri, projeleri ve çalışmalarıyla; bölgede, ülkede ve dünyada sosyal, ekonomik ve siyasal gelişmelere katkı sağlayacak lider bir </a:t>
            </a:r>
            <a:r>
              <a:rPr lang="tr-TR" dirty="0" smtClean="0">
                <a:solidFill>
                  <a:prstClr val="black"/>
                </a:solidFill>
                <a:effectLst>
                  <a:outerShdw blurRad="38100" dist="38100" dir="2700000" algn="tl">
                    <a:srgbClr val="000000">
                      <a:alpha val="43137"/>
                    </a:srgbClr>
                  </a:outerShdw>
                </a:effectLst>
              </a:rPr>
              <a:t>fakülte</a:t>
            </a:r>
            <a:r>
              <a:rPr lang="tr-TR" dirty="0">
                <a:solidFill>
                  <a:prstClr val="black"/>
                </a:solidFill>
                <a:effectLst>
                  <a:outerShdw blurRad="38100" dist="38100" dir="2700000" algn="tl">
                    <a:srgbClr val="000000">
                      <a:alpha val="43137"/>
                    </a:srgbClr>
                  </a:outerShdw>
                </a:effectLst>
              </a:rPr>
              <a:t> olmaktır.</a:t>
            </a:r>
          </a:p>
          <a:p>
            <a:pPr marL="463550" lvl="0" indent="-457200" algn="just" defTabSz="914400">
              <a:spcAft>
                <a:spcPts val="0"/>
              </a:spcAft>
              <a:buClrTx/>
              <a:buSzTx/>
              <a:buFont typeface="Wingdings" panose="05000000000000000000" pitchFamily="2" charset="2"/>
              <a:buChar char="§"/>
            </a:pPr>
            <a:r>
              <a:rPr lang="tr-TR" dirty="0">
                <a:solidFill>
                  <a:prstClr val="black"/>
                </a:solidFill>
                <a:effectLst>
                  <a:outerShdw blurRad="38100" dist="38100" dir="2700000" algn="tl">
                    <a:srgbClr val="000000">
                      <a:alpha val="43137"/>
                    </a:srgbClr>
                  </a:outerShdw>
                </a:effectLst>
              </a:rPr>
              <a:t>Evrensel değerler ışığında bilgi, birikim ve becerileri ile bölgedeki ekonomik, sosyal ve kültürel gelişmelere katkı sağlayarak etik değerlere duyarlı, paylaşımcı, sorgulayan, yenilikçi, araştırmacı ve mesleki açıdan yetkin lider bireyler yetiştirmektir.</a:t>
            </a:r>
          </a:p>
          <a:p>
            <a:endParaRPr lang="tr-TR" dirty="0"/>
          </a:p>
        </p:txBody>
      </p:sp>
    </p:spTree>
    <p:extLst>
      <p:ext uri="{BB962C8B-B14F-4D97-AF65-F5344CB8AC3E}">
        <p14:creationId xmlns:p14="http://schemas.microsoft.com/office/powerpoint/2010/main" val="54418294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8" name="Resim 197"/>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04058805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dirty="0"/>
          </a:p>
        </p:txBody>
      </p:sp>
      <p:sp>
        <p:nvSpPr>
          <p:cNvPr id="3" name="İçerik Yer Tutucusu 2"/>
          <p:cNvSpPr>
            <a:spLocks noGrp="1"/>
          </p:cNvSpPr>
          <p:nvPr>
            <p:ph idx="1"/>
          </p:nvPr>
        </p:nvSpPr>
        <p:spPr>
          <a:xfrm>
            <a:off x="1484310" y="2149643"/>
            <a:ext cx="10018713" cy="3641558"/>
          </a:xfrm>
          <a:ln>
            <a:solidFill>
              <a:schemeClr val="accent1"/>
            </a:solidFill>
          </a:ln>
        </p:spPr>
        <p:txBody>
          <a:bodyPr/>
          <a:lstStyle/>
          <a:p>
            <a:pPr marL="0" indent="0" algn="ctr">
              <a:buNone/>
            </a:pPr>
            <a:r>
              <a:rPr lang="tr-TR" sz="4400" dirty="0" smtClean="0">
                <a:effectLst>
                  <a:outerShdw blurRad="38100" dist="38100" dir="2700000" algn="tl">
                    <a:srgbClr val="000000">
                      <a:alpha val="43137"/>
                    </a:srgbClr>
                  </a:outerShdw>
                </a:effectLst>
              </a:rPr>
              <a:t>Bölümler</a:t>
            </a:r>
          </a:p>
          <a:p>
            <a:pPr marL="0" indent="0" algn="ctr">
              <a:buNone/>
            </a:pPr>
            <a:r>
              <a:rPr lang="tr-TR" sz="4400" dirty="0">
                <a:effectLst>
                  <a:outerShdw blurRad="38100" dist="38100" dir="2700000" algn="tl">
                    <a:srgbClr val="000000">
                      <a:alpha val="43137"/>
                    </a:srgbClr>
                  </a:outerShdw>
                </a:effectLst>
              </a:rPr>
              <a:t>&amp;</a:t>
            </a:r>
            <a:endParaRPr lang="tr-TR" sz="4400" dirty="0" smtClean="0">
              <a:effectLst>
                <a:outerShdw blurRad="38100" dist="38100" dir="2700000" algn="tl">
                  <a:srgbClr val="000000">
                    <a:alpha val="43137"/>
                  </a:srgbClr>
                </a:outerShdw>
              </a:effectLst>
            </a:endParaRPr>
          </a:p>
          <a:p>
            <a:pPr marL="0" indent="0" algn="ctr">
              <a:buNone/>
            </a:pPr>
            <a:r>
              <a:rPr lang="tr-TR" sz="4400" dirty="0" smtClean="0">
                <a:effectLst>
                  <a:outerShdw blurRad="38100" dist="38100" dir="2700000" algn="tl">
                    <a:srgbClr val="000000">
                      <a:alpha val="43137"/>
                    </a:srgbClr>
                  </a:outerShdw>
                </a:effectLst>
              </a:rPr>
              <a:t>Öğrenci </a:t>
            </a:r>
            <a:r>
              <a:rPr lang="tr-TR" sz="4400" dirty="0">
                <a:effectLst>
                  <a:outerShdw blurRad="38100" dist="38100" dir="2700000" algn="tl">
                    <a:srgbClr val="000000">
                      <a:alpha val="43137"/>
                    </a:srgbClr>
                  </a:outerShdw>
                </a:effectLst>
              </a:rPr>
              <a:t>Sayıları</a:t>
            </a:r>
          </a:p>
          <a:p>
            <a:pPr marL="0" indent="0" algn="ctr">
              <a:buNone/>
            </a:pPr>
            <a:r>
              <a:rPr lang="tr-TR" dirty="0" smtClean="0">
                <a:effectLst>
                  <a:outerShdw blurRad="38100" dist="38100" dir="2700000" algn="tl">
                    <a:srgbClr val="000000">
                      <a:alpha val="43137"/>
                    </a:srgbClr>
                  </a:outerShdw>
                </a:effectLst>
              </a:rPr>
              <a:t>Lisans</a:t>
            </a:r>
            <a:endParaRPr lang="tr-TR"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45431443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effectLst>
                  <a:outerShdw blurRad="38100" dist="38100" dir="2700000" algn="tl">
                    <a:srgbClr val="000000">
                      <a:alpha val="43137"/>
                    </a:srgbClr>
                  </a:outerShdw>
                </a:effectLst>
              </a:rPr>
              <a:t>Bölümler</a:t>
            </a:r>
            <a:endParaRPr lang="tr-TR" dirty="0">
              <a:effectLst>
                <a:outerShdw blurRad="38100" dist="38100" dir="2700000" algn="tl">
                  <a:srgbClr val="000000">
                    <a:alpha val="43137"/>
                  </a:srgbClr>
                </a:outerShdw>
              </a:effectLst>
            </a:endParaRPr>
          </a:p>
        </p:txBody>
      </p:sp>
      <p:pic>
        <p:nvPicPr>
          <p:cNvPr id="5" name="İçerik Yer Tutucusu 4"/>
          <p:cNvPicPr>
            <a:picLocks noGrp="1" noChangeAspect="1"/>
          </p:cNvPicPr>
          <p:nvPr>
            <p:ph idx="1"/>
          </p:nvPr>
        </p:nvPicPr>
        <p:blipFill>
          <a:blip r:embed="rId2"/>
          <a:stretch>
            <a:fillRect/>
          </a:stretch>
        </p:blipFill>
        <p:spPr>
          <a:xfrm>
            <a:off x="1948071" y="2067339"/>
            <a:ext cx="9316278" cy="4187687"/>
          </a:xfrm>
          <a:prstGeom prst="rect">
            <a:avLst/>
          </a:prstGeom>
        </p:spPr>
      </p:pic>
    </p:spTree>
    <p:extLst>
      <p:ext uri="{BB962C8B-B14F-4D97-AF65-F5344CB8AC3E}">
        <p14:creationId xmlns:p14="http://schemas.microsoft.com/office/powerpoint/2010/main" val="223938020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484311" y="267421"/>
            <a:ext cx="10018713" cy="1104180"/>
          </a:xfrm>
        </p:spPr>
        <p:txBody>
          <a:bodyPr/>
          <a:lstStyle/>
          <a:p>
            <a:r>
              <a:rPr lang="tr-TR" dirty="0" smtClean="0">
                <a:effectLst>
                  <a:outerShdw blurRad="38100" dist="38100" dir="2700000" algn="tl">
                    <a:srgbClr val="000000">
                      <a:alpha val="43137"/>
                    </a:srgbClr>
                  </a:outerShdw>
                </a:effectLst>
              </a:rPr>
              <a:t>Öğrenci Sayıları (Nisan 2017)</a:t>
            </a:r>
            <a:endParaRPr lang="tr-TR" dirty="0">
              <a:effectLst>
                <a:outerShdw blurRad="38100" dist="38100" dir="2700000" algn="tl">
                  <a:srgbClr val="000000">
                    <a:alpha val="43137"/>
                  </a:srgbClr>
                </a:outerShdw>
              </a:effectLst>
            </a:endParaRPr>
          </a:p>
        </p:txBody>
      </p:sp>
      <p:graphicFrame>
        <p:nvGraphicFramePr>
          <p:cNvPr id="7" name="İçerik Yer Tutucusu 6"/>
          <p:cNvGraphicFramePr>
            <a:graphicFrameLocks noGrp="1"/>
          </p:cNvGraphicFramePr>
          <p:nvPr>
            <p:ph idx="1"/>
            <p:extLst>
              <p:ext uri="{D42A27DB-BD31-4B8C-83A1-F6EECF244321}">
                <p14:modId xmlns:p14="http://schemas.microsoft.com/office/powerpoint/2010/main" val="3072071694"/>
              </p:ext>
            </p:extLst>
          </p:nvPr>
        </p:nvGraphicFramePr>
        <p:xfrm>
          <a:off x="1703417" y="1325219"/>
          <a:ext cx="9799607" cy="4706640"/>
        </p:xfrm>
        <a:graphic>
          <a:graphicData uri="http://schemas.openxmlformats.org/drawingml/2006/table">
            <a:tbl>
              <a:tblPr firstRow="1" firstCol="1" bandRow="1">
                <a:tableStyleId>{D113A9D2-9D6B-4929-AA2D-F23B5EE8CBE7}</a:tableStyleId>
              </a:tblPr>
              <a:tblGrid>
                <a:gridCol w="1157711"/>
                <a:gridCol w="1430143"/>
                <a:gridCol w="1430143"/>
                <a:gridCol w="1430143"/>
                <a:gridCol w="1417738"/>
                <a:gridCol w="1483240"/>
                <a:gridCol w="1450489"/>
              </a:tblGrid>
              <a:tr h="900680">
                <a:tc>
                  <a:txBody>
                    <a:bodyPr/>
                    <a:lstStyle/>
                    <a:p>
                      <a:pPr algn="ctr">
                        <a:lnSpc>
                          <a:spcPct val="106000"/>
                        </a:lnSpc>
                        <a:spcAft>
                          <a:spcPts val="0"/>
                        </a:spcAft>
                      </a:pPr>
                      <a:r>
                        <a:rPr lang="tr-TR" sz="2000" kern="1200" dirty="0">
                          <a:solidFill>
                            <a:sysClr val="windowText" lastClr="000000"/>
                          </a:solidFill>
                          <a:effectLst>
                            <a:outerShdw blurRad="38100" dist="38100" dir="2700000" algn="tl">
                              <a:srgbClr val="000000">
                                <a:alpha val="43000"/>
                              </a:srgbClr>
                            </a:outerShdw>
                          </a:effectLst>
                        </a:rPr>
                        <a:t>Bölümler</a:t>
                      </a:r>
                      <a:endParaRPr lang="tr-TR" sz="20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tc>
                <a:tc>
                  <a:txBody>
                    <a:bodyPr/>
                    <a:lstStyle/>
                    <a:p>
                      <a:pPr algn="ctr">
                        <a:lnSpc>
                          <a:spcPct val="106000"/>
                        </a:lnSpc>
                        <a:spcAft>
                          <a:spcPts val="0"/>
                        </a:spcAft>
                      </a:pPr>
                      <a:r>
                        <a:rPr lang="tr-TR" sz="2000" kern="1200" dirty="0">
                          <a:solidFill>
                            <a:sysClr val="windowText" lastClr="000000"/>
                          </a:solidFill>
                          <a:effectLst>
                            <a:outerShdw blurRad="38100" dist="38100" dir="2700000" algn="tl">
                              <a:srgbClr val="000000">
                                <a:alpha val="43000"/>
                              </a:srgbClr>
                            </a:outerShdw>
                          </a:effectLst>
                        </a:rPr>
                        <a:t>Kontenjan</a:t>
                      </a:r>
                      <a:endParaRPr lang="tr-TR" sz="20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tc>
                <a:tc>
                  <a:txBody>
                    <a:bodyPr/>
                    <a:lstStyle/>
                    <a:p>
                      <a:pPr algn="ctr">
                        <a:lnSpc>
                          <a:spcPct val="106000"/>
                        </a:lnSpc>
                        <a:spcAft>
                          <a:spcPts val="0"/>
                        </a:spcAft>
                      </a:pPr>
                      <a:r>
                        <a:rPr lang="tr-TR" sz="2000" kern="1200" dirty="0">
                          <a:solidFill>
                            <a:sysClr val="windowText" lastClr="000000"/>
                          </a:solidFill>
                          <a:effectLst>
                            <a:outerShdw blurRad="38100" dist="38100" dir="2700000" algn="tl">
                              <a:srgbClr val="000000">
                                <a:alpha val="43000"/>
                              </a:srgbClr>
                            </a:outerShdw>
                          </a:effectLst>
                        </a:rPr>
                        <a:t>1. Sınıflar</a:t>
                      </a:r>
                      <a:endParaRPr lang="tr-TR" sz="20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tc>
                <a:tc>
                  <a:txBody>
                    <a:bodyPr/>
                    <a:lstStyle/>
                    <a:p>
                      <a:pPr algn="ctr">
                        <a:lnSpc>
                          <a:spcPct val="106000"/>
                        </a:lnSpc>
                        <a:spcAft>
                          <a:spcPts val="0"/>
                        </a:spcAft>
                      </a:pPr>
                      <a:r>
                        <a:rPr lang="tr-TR" sz="2000" kern="1200" dirty="0">
                          <a:solidFill>
                            <a:sysClr val="windowText" lastClr="000000"/>
                          </a:solidFill>
                          <a:effectLst>
                            <a:outerShdw blurRad="38100" dist="38100" dir="2700000" algn="tl">
                              <a:srgbClr val="000000">
                                <a:alpha val="43000"/>
                              </a:srgbClr>
                            </a:outerShdw>
                          </a:effectLst>
                        </a:rPr>
                        <a:t>2. Sınıflar</a:t>
                      </a:r>
                      <a:endParaRPr lang="tr-TR" sz="20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tc>
                <a:tc>
                  <a:txBody>
                    <a:bodyPr/>
                    <a:lstStyle/>
                    <a:p>
                      <a:pPr marL="0" marR="0" indent="0" algn="ctr" defTabSz="457200" rtl="0" eaLnBrk="1" fontAlgn="auto" latinLnBrk="0" hangingPunct="1">
                        <a:lnSpc>
                          <a:spcPct val="106000"/>
                        </a:lnSpc>
                        <a:spcBef>
                          <a:spcPts val="0"/>
                        </a:spcBef>
                        <a:spcAft>
                          <a:spcPts val="0"/>
                        </a:spcAft>
                        <a:buClrTx/>
                        <a:buSzTx/>
                        <a:buFontTx/>
                        <a:buNone/>
                        <a:tabLst/>
                        <a:defRPr/>
                      </a:pPr>
                      <a:endParaRPr lang="tr-TR" sz="2000" kern="1200" dirty="0" smtClean="0">
                        <a:solidFill>
                          <a:sysClr val="windowText" lastClr="000000"/>
                        </a:solidFill>
                        <a:effectLst>
                          <a:outerShdw blurRad="38100" dist="38100" dir="2700000" algn="tl">
                            <a:srgbClr val="000000">
                              <a:alpha val="43000"/>
                            </a:srgbClr>
                          </a:outerShdw>
                        </a:effectLst>
                      </a:endParaRPr>
                    </a:p>
                    <a:p>
                      <a:pPr marL="0" marR="0" indent="0" algn="ctr" defTabSz="457200" rtl="0" eaLnBrk="1" fontAlgn="auto" latinLnBrk="0" hangingPunct="1">
                        <a:lnSpc>
                          <a:spcPct val="106000"/>
                        </a:lnSpc>
                        <a:spcBef>
                          <a:spcPts val="0"/>
                        </a:spcBef>
                        <a:spcAft>
                          <a:spcPts val="0"/>
                        </a:spcAft>
                        <a:buClrTx/>
                        <a:buSzTx/>
                        <a:buFontTx/>
                        <a:buNone/>
                        <a:tabLst/>
                        <a:defRPr/>
                      </a:pPr>
                      <a:r>
                        <a:rPr lang="tr-TR" sz="2000" kern="1200" dirty="0" smtClean="0">
                          <a:solidFill>
                            <a:sysClr val="windowText" lastClr="000000"/>
                          </a:solidFill>
                          <a:effectLst>
                            <a:outerShdw blurRad="38100" dist="38100" dir="2700000" algn="tl">
                              <a:srgbClr val="000000">
                                <a:alpha val="43000"/>
                              </a:srgbClr>
                            </a:outerShdw>
                          </a:effectLst>
                        </a:rPr>
                        <a:t>3. Sınıflar</a:t>
                      </a:r>
                      <a:endParaRPr lang="tr-TR" sz="2000" dirty="0" smtClean="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6000"/>
                        </a:lnSpc>
                        <a:spcAft>
                          <a:spcPts val="0"/>
                        </a:spcAft>
                      </a:pPr>
                      <a:endParaRPr lang="tr-TR" sz="20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tc>
                <a:tc>
                  <a:txBody>
                    <a:bodyPr/>
                    <a:lstStyle/>
                    <a:p>
                      <a:pPr marL="0" marR="0" indent="0" algn="ctr" defTabSz="457200" rtl="0" eaLnBrk="1" fontAlgn="auto" latinLnBrk="0" hangingPunct="1">
                        <a:lnSpc>
                          <a:spcPct val="106000"/>
                        </a:lnSpc>
                        <a:spcBef>
                          <a:spcPts val="0"/>
                        </a:spcBef>
                        <a:spcAft>
                          <a:spcPts val="0"/>
                        </a:spcAft>
                        <a:buClrTx/>
                        <a:buSzTx/>
                        <a:buFontTx/>
                        <a:buNone/>
                        <a:tabLst/>
                        <a:defRPr/>
                      </a:pPr>
                      <a:endParaRPr lang="tr-TR" sz="2000" kern="1200" dirty="0" smtClean="0">
                        <a:solidFill>
                          <a:sysClr val="windowText" lastClr="000000"/>
                        </a:solidFill>
                        <a:effectLst>
                          <a:outerShdw blurRad="38100" dist="38100" dir="2700000" algn="tl">
                            <a:srgbClr val="000000">
                              <a:alpha val="43000"/>
                            </a:srgbClr>
                          </a:outerShdw>
                        </a:effectLst>
                      </a:endParaRPr>
                    </a:p>
                    <a:p>
                      <a:pPr marL="0" marR="0" indent="0" algn="ctr" defTabSz="457200" rtl="0" eaLnBrk="1" fontAlgn="auto" latinLnBrk="0" hangingPunct="1">
                        <a:lnSpc>
                          <a:spcPct val="106000"/>
                        </a:lnSpc>
                        <a:spcBef>
                          <a:spcPts val="0"/>
                        </a:spcBef>
                        <a:spcAft>
                          <a:spcPts val="0"/>
                        </a:spcAft>
                        <a:buClrTx/>
                        <a:buSzTx/>
                        <a:buFontTx/>
                        <a:buNone/>
                        <a:tabLst/>
                        <a:defRPr/>
                      </a:pPr>
                      <a:r>
                        <a:rPr lang="tr-TR" sz="2000" kern="1200" dirty="0" smtClean="0">
                          <a:solidFill>
                            <a:sysClr val="windowText" lastClr="000000"/>
                          </a:solidFill>
                          <a:effectLst>
                            <a:outerShdw blurRad="38100" dist="38100" dir="2700000" algn="tl">
                              <a:srgbClr val="000000">
                                <a:alpha val="43000"/>
                              </a:srgbClr>
                            </a:outerShdw>
                          </a:effectLst>
                        </a:rPr>
                        <a:t>4. Sınıflar</a:t>
                      </a:r>
                      <a:endParaRPr lang="tr-TR" sz="2000" dirty="0" smtClean="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6000"/>
                        </a:lnSpc>
                        <a:spcAft>
                          <a:spcPts val="0"/>
                        </a:spcAft>
                      </a:pPr>
                      <a:endParaRPr lang="tr-TR" sz="20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tc>
                <a:tc>
                  <a:txBody>
                    <a:bodyPr/>
                    <a:lstStyle/>
                    <a:p>
                      <a:pPr algn="ctr">
                        <a:lnSpc>
                          <a:spcPct val="106000"/>
                        </a:lnSpc>
                        <a:spcAft>
                          <a:spcPts val="0"/>
                        </a:spcAft>
                      </a:pPr>
                      <a:r>
                        <a:rPr lang="tr-TR" sz="2000" dirty="0" smtClean="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rPr>
                        <a:t>Toplam</a:t>
                      </a:r>
                      <a:endParaRPr lang="tr-TR" sz="20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r>
              <a:tr h="810055">
                <a:tc>
                  <a:txBody>
                    <a:bodyPr/>
                    <a:lstStyle/>
                    <a:p>
                      <a:pPr>
                        <a:lnSpc>
                          <a:spcPct val="106000"/>
                        </a:lnSpc>
                        <a:spcAft>
                          <a:spcPts val="0"/>
                        </a:spcAft>
                      </a:pPr>
                      <a:r>
                        <a:rPr lang="tr-TR" sz="2000" kern="1200" dirty="0">
                          <a:solidFill>
                            <a:sysClr val="windowText" lastClr="000000"/>
                          </a:solidFill>
                          <a:effectLst>
                            <a:outerShdw blurRad="38100" dist="38100" dir="2700000" algn="tl">
                              <a:srgbClr val="000000">
                                <a:alpha val="43000"/>
                              </a:srgbClr>
                            </a:outerShdw>
                          </a:effectLst>
                        </a:rPr>
                        <a:t>İktisat (N.Ö.)</a:t>
                      </a:r>
                      <a:endParaRPr lang="tr-TR" sz="20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tc>
                <a:tc>
                  <a:txBody>
                    <a:bodyPr/>
                    <a:lstStyle/>
                    <a:p>
                      <a:pPr algn="ctr">
                        <a:lnSpc>
                          <a:spcPct val="106000"/>
                        </a:lnSpc>
                        <a:spcAft>
                          <a:spcPts val="0"/>
                        </a:spcAft>
                      </a:pPr>
                      <a:r>
                        <a:rPr lang="tr-TR" sz="2000" b="1" kern="1200" dirty="0" smtClean="0">
                          <a:solidFill>
                            <a:sysClr val="windowText" lastClr="000000"/>
                          </a:solidFill>
                          <a:effectLst>
                            <a:outerShdw blurRad="38100" dist="38100" dir="2700000" algn="tl">
                              <a:srgbClr val="000000">
                                <a:alpha val="43000"/>
                              </a:srgbClr>
                            </a:outerShdw>
                          </a:effectLst>
                        </a:rPr>
                        <a:t>80</a:t>
                      </a:r>
                      <a:endParaRPr lang="tr-TR" sz="2000" b="1"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tc>
                <a:tc>
                  <a:txBody>
                    <a:bodyPr/>
                    <a:lstStyle/>
                    <a:p>
                      <a:pPr algn="ctr">
                        <a:lnSpc>
                          <a:spcPct val="106000"/>
                        </a:lnSpc>
                        <a:spcAft>
                          <a:spcPts val="0"/>
                        </a:spcAft>
                      </a:pPr>
                      <a:r>
                        <a:rPr lang="tr-TR" sz="2000" b="1" kern="1200" dirty="0" smtClean="0">
                          <a:solidFill>
                            <a:sysClr val="windowText" lastClr="000000"/>
                          </a:solidFill>
                          <a:effectLst>
                            <a:outerShdw blurRad="38100" dist="38100" dir="2700000" algn="tl">
                              <a:srgbClr val="000000">
                                <a:alpha val="43000"/>
                              </a:srgbClr>
                            </a:outerShdw>
                          </a:effectLst>
                        </a:rPr>
                        <a:t>96</a:t>
                      </a:r>
                      <a:endParaRPr lang="tr-TR" sz="2000" b="1"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tc>
                <a:tc>
                  <a:txBody>
                    <a:bodyPr/>
                    <a:lstStyle/>
                    <a:p>
                      <a:pPr algn="ctr">
                        <a:lnSpc>
                          <a:spcPct val="106000"/>
                        </a:lnSpc>
                        <a:spcAft>
                          <a:spcPts val="0"/>
                        </a:spcAft>
                      </a:pPr>
                      <a:r>
                        <a:rPr lang="tr-TR" sz="2000" b="1" kern="1200" dirty="0" smtClean="0">
                          <a:solidFill>
                            <a:sysClr val="windowText" lastClr="000000"/>
                          </a:solidFill>
                          <a:effectLst>
                            <a:outerShdw blurRad="38100" dist="38100" dir="2700000" algn="tl">
                              <a:srgbClr val="000000">
                                <a:alpha val="43000"/>
                              </a:srgbClr>
                            </a:outerShdw>
                          </a:effectLst>
                        </a:rPr>
                        <a:t>73</a:t>
                      </a:r>
                      <a:endParaRPr lang="tr-TR" sz="2000" b="1"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tc>
                <a:tc>
                  <a:txBody>
                    <a:bodyPr/>
                    <a:lstStyle/>
                    <a:p>
                      <a:pPr algn="ctr">
                        <a:lnSpc>
                          <a:spcPct val="106000"/>
                        </a:lnSpc>
                        <a:spcAft>
                          <a:spcPts val="0"/>
                        </a:spcAft>
                      </a:pPr>
                      <a:r>
                        <a:rPr lang="tr-TR" sz="2000" b="1" dirty="0" smtClean="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rPr>
                        <a:t>55</a:t>
                      </a:r>
                      <a:endParaRPr lang="tr-TR" sz="2000" b="1"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tc>
                <a:tc>
                  <a:txBody>
                    <a:bodyPr/>
                    <a:lstStyle/>
                    <a:p>
                      <a:pPr algn="ctr">
                        <a:lnSpc>
                          <a:spcPct val="106000"/>
                        </a:lnSpc>
                        <a:spcAft>
                          <a:spcPts val="0"/>
                        </a:spcAft>
                      </a:pPr>
                      <a:r>
                        <a:rPr lang="tr-TR" sz="2000" b="1" dirty="0" smtClean="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rPr>
                        <a:t>46</a:t>
                      </a:r>
                      <a:endParaRPr lang="tr-TR" sz="2000" b="1"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tc>
                <a:tc>
                  <a:txBody>
                    <a:bodyPr/>
                    <a:lstStyle/>
                    <a:p>
                      <a:pPr algn="ctr">
                        <a:lnSpc>
                          <a:spcPct val="106000"/>
                        </a:lnSpc>
                        <a:spcAft>
                          <a:spcPts val="0"/>
                        </a:spcAft>
                      </a:pPr>
                      <a:r>
                        <a:rPr lang="tr-TR" sz="2000" b="1" dirty="0" smtClean="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rPr>
                        <a:t>270</a:t>
                      </a:r>
                      <a:endParaRPr lang="tr-TR" sz="2000" b="1"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r>
              <a:tr h="810055">
                <a:tc>
                  <a:txBody>
                    <a:bodyPr/>
                    <a:lstStyle/>
                    <a:p>
                      <a:pPr>
                        <a:lnSpc>
                          <a:spcPct val="106000"/>
                        </a:lnSpc>
                        <a:spcAft>
                          <a:spcPts val="0"/>
                        </a:spcAft>
                      </a:pPr>
                      <a:r>
                        <a:rPr lang="tr-TR" sz="2000" kern="1200">
                          <a:solidFill>
                            <a:sysClr val="windowText" lastClr="000000"/>
                          </a:solidFill>
                          <a:effectLst>
                            <a:outerShdw blurRad="38100" dist="38100" dir="2700000" algn="tl">
                              <a:srgbClr val="000000">
                                <a:alpha val="43000"/>
                              </a:srgbClr>
                            </a:outerShdw>
                          </a:effectLst>
                        </a:rPr>
                        <a:t>İktisat (İ.Ö.)</a:t>
                      </a:r>
                      <a:endParaRPr lang="tr-TR" sz="200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tc>
                <a:tc>
                  <a:txBody>
                    <a:bodyPr/>
                    <a:lstStyle/>
                    <a:p>
                      <a:pPr algn="ctr">
                        <a:lnSpc>
                          <a:spcPct val="106000"/>
                        </a:lnSpc>
                        <a:spcAft>
                          <a:spcPts val="0"/>
                        </a:spcAft>
                      </a:pPr>
                      <a:r>
                        <a:rPr lang="tr-TR" sz="2000" b="1" kern="1200" dirty="0" smtClean="0">
                          <a:solidFill>
                            <a:sysClr val="windowText" lastClr="000000"/>
                          </a:solidFill>
                          <a:effectLst>
                            <a:outerShdw blurRad="38100" dist="38100" dir="2700000" algn="tl">
                              <a:srgbClr val="000000">
                                <a:alpha val="43000"/>
                              </a:srgbClr>
                            </a:outerShdw>
                          </a:effectLst>
                          <a:latin typeface="Calibri" panose="020F0502020204030204" pitchFamily="34" charset="0"/>
                          <a:ea typeface="Calibri" panose="020F0502020204030204" pitchFamily="34" charset="0"/>
                          <a:cs typeface="Times New Roman" panose="02020603050405020304" pitchFamily="18" charset="0"/>
                        </a:rPr>
                        <a:t>-</a:t>
                      </a:r>
                      <a:endParaRPr lang="tr-TR" sz="2000" b="1"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tc>
                <a:tc>
                  <a:txBody>
                    <a:bodyPr/>
                    <a:lstStyle/>
                    <a:p>
                      <a:pPr algn="ctr">
                        <a:lnSpc>
                          <a:spcPct val="106000"/>
                        </a:lnSpc>
                        <a:spcAft>
                          <a:spcPts val="0"/>
                        </a:spcAft>
                      </a:pPr>
                      <a:r>
                        <a:rPr lang="tr-TR" sz="2000" b="1" kern="1200" dirty="0" smtClean="0">
                          <a:solidFill>
                            <a:sysClr val="windowText" lastClr="000000"/>
                          </a:solidFill>
                          <a:effectLst>
                            <a:outerShdw blurRad="38100" dist="38100" dir="2700000" algn="tl">
                              <a:srgbClr val="000000">
                                <a:alpha val="43000"/>
                              </a:srgbClr>
                            </a:outerShdw>
                          </a:effectLst>
                        </a:rPr>
                        <a:t>-</a:t>
                      </a:r>
                      <a:endParaRPr lang="tr-TR" sz="2000" b="1"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tc>
                <a:tc>
                  <a:txBody>
                    <a:bodyPr/>
                    <a:lstStyle/>
                    <a:p>
                      <a:pPr algn="ctr">
                        <a:lnSpc>
                          <a:spcPct val="106000"/>
                        </a:lnSpc>
                        <a:spcAft>
                          <a:spcPts val="0"/>
                        </a:spcAft>
                      </a:pPr>
                      <a:r>
                        <a:rPr lang="tr-TR" sz="2000" b="1" kern="1200" dirty="0" smtClean="0">
                          <a:solidFill>
                            <a:sysClr val="windowText" lastClr="000000"/>
                          </a:solidFill>
                          <a:effectLst>
                            <a:outerShdw blurRad="38100" dist="38100" dir="2700000" algn="tl">
                              <a:srgbClr val="000000">
                                <a:alpha val="43000"/>
                              </a:srgbClr>
                            </a:outerShdw>
                          </a:effectLst>
                        </a:rPr>
                        <a:t>-</a:t>
                      </a:r>
                      <a:endParaRPr lang="tr-TR" sz="2000" b="1"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tc>
                <a:tc>
                  <a:txBody>
                    <a:bodyPr/>
                    <a:lstStyle/>
                    <a:p>
                      <a:pPr algn="ctr">
                        <a:lnSpc>
                          <a:spcPct val="106000"/>
                        </a:lnSpc>
                        <a:spcAft>
                          <a:spcPts val="0"/>
                        </a:spcAft>
                      </a:pPr>
                      <a:r>
                        <a:rPr lang="tr-TR" sz="2000" b="1" dirty="0" smtClean="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rPr>
                        <a:t>25</a:t>
                      </a:r>
                      <a:endParaRPr lang="tr-TR" sz="2000" b="1"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tc>
                <a:tc>
                  <a:txBody>
                    <a:bodyPr/>
                    <a:lstStyle/>
                    <a:p>
                      <a:pPr algn="ctr">
                        <a:lnSpc>
                          <a:spcPct val="106000"/>
                        </a:lnSpc>
                        <a:spcAft>
                          <a:spcPts val="0"/>
                        </a:spcAft>
                      </a:pPr>
                      <a:r>
                        <a:rPr lang="tr-TR" sz="2000" b="1" dirty="0" smtClean="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rPr>
                        <a:t>42</a:t>
                      </a:r>
                      <a:endParaRPr lang="tr-TR" sz="2000" b="1"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tc>
                <a:tc>
                  <a:txBody>
                    <a:bodyPr/>
                    <a:lstStyle/>
                    <a:p>
                      <a:pPr algn="ctr">
                        <a:lnSpc>
                          <a:spcPct val="106000"/>
                        </a:lnSpc>
                        <a:spcAft>
                          <a:spcPts val="0"/>
                        </a:spcAft>
                      </a:pPr>
                      <a:r>
                        <a:rPr lang="tr-TR" sz="2000" b="1" dirty="0" smtClean="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rPr>
                        <a:t>67</a:t>
                      </a:r>
                      <a:endParaRPr lang="tr-TR" sz="2000" b="1"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r>
              <a:tr h="810055">
                <a:tc>
                  <a:txBody>
                    <a:bodyPr/>
                    <a:lstStyle/>
                    <a:p>
                      <a:pPr>
                        <a:lnSpc>
                          <a:spcPct val="106000"/>
                        </a:lnSpc>
                        <a:spcAft>
                          <a:spcPts val="0"/>
                        </a:spcAft>
                      </a:pPr>
                      <a:r>
                        <a:rPr lang="tr-TR" sz="2000" kern="1200">
                          <a:solidFill>
                            <a:sysClr val="windowText" lastClr="000000"/>
                          </a:solidFill>
                          <a:effectLst>
                            <a:outerShdw blurRad="38100" dist="38100" dir="2700000" algn="tl">
                              <a:srgbClr val="000000">
                                <a:alpha val="43000"/>
                              </a:srgbClr>
                            </a:outerShdw>
                          </a:effectLst>
                        </a:rPr>
                        <a:t>İşletme (N.Ö.)</a:t>
                      </a:r>
                      <a:endParaRPr lang="tr-TR" sz="200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tc>
                <a:tc>
                  <a:txBody>
                    <a:bodyPr/>
                    <a:lstStyle/>
                    <a:p>
                      <a:pPr algn="ctr">
                        <a:lnSpc>
                          <a:spcPct val="106000"/>
                        </a:lnSpc>
                        <a:spcAft>
                          <a:spcPts val="0"/>
                        </a:spcAft>
                      </a:pPr>
                      <a:r>
                        <a:rPr lang="tr-TR" sz="2000" b="1" kern="1200" dirty="0" smtClean="0">
                          <a:solidFill>
                            <a:sysClr val="windowText" lastClr="000000"/>
                          </a:solidFill>
                          <a:effectLst>
                            <a:outerShdw blurRad="38100" dist="38100" dir="2700000" algn="tl">
                              <a:srgbClr val="000000">
                                <a:alpha val="43000"/>
                              </a:srgbClr>
                            </a:outerShdw>
                          </a:effectLst>
                          <a:latin typeface="Calibri" panose="020F0502020204030204" pitchFamily="34" charset="0"/>
                          <a:ea typeface="Calibri" panose="020F0502020204030204" pitchFamily="34" charset="0"/>
                          <a:cs typeface="Times New Roman" panose="02020603050405020304" pitchFamily="18" charset="0"/>
                        </a:rPr>
                        <a:t>70</a:t>
                      </a:r>
                      <a:endParaRPr lang="tr-TR" sz="2000" b="1"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tc>
                <a:tc>
                  <a:txBody>
                    <a:bodyPr/>
                    <a:lstStyle/>
                    <a:p>
                      <a:pPr algn="ctr">
                        <a:lnSpc>
                          <a:spcPct val="106000"/>
                        </a:lnSpc>
                        <a:spcAft>
                          <a:spcPts val="0"/>
                        </a:spcAft>
                      </a:pPr>
                      <a:r>
                        <a:rPr lang="tr-TR" sz="2000" b="1" kern="1200" dirty="0" smtClean="0">
                          <a:solidFill>
                            <a:sysClr val="windowText" lastClr="000000"/>
                          </a:solidFill>
                          <a:effectLst>
                            <a:outerShdw blurRad="38100" dist="38100" dir="2700000" algn="tl">
                              <a:srgbClr val="000000">
                                <a:alpha val="43000"/>
                              </a:srgbClr>
                            </a:outerShdw>
                          </a:effectLst>
                        </a:rPr>
                        <a:t>95</a:t>
                      </a:r>
                      <a:endParaRPr lang="tr-TR" sz="2000" b="1"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tc>
                <a:tc>
                  <a:txBody>
                    <a:bodyPr/>
                    <a:lstStyle/>
                    <a:p>
                      <a:pPr algn="ctr">
                        <a:lnSpc>
                          <a:spcPct val="106000"/>
                        </a:lnSpc>
                        <a:spcAft>
                          <a:spcPts val="0"/>
                        </a:spcAft>
                      </a:pPr>
                      <a:r>
                        <a:rPr lang="tr-TR" sz="2000" b="1" kern="1200" dirty="0" smtClean="0">
                          <a:solidFill>
                            <a:sysClr val="windowText" lastClr="000000"/>
                          </a:solidFill>
                          <a:effectLst>
                            <a:outerShdw blurRad="38100" dist="38100" dir="2700000" algn="tl">
                              <a:srgbClr val="000000">
                                <a:alpha val="43000"/>
                              </a:srgbClr>
                            </a:outerShdw>
                          </a:effectLst>
                        </a:rPr>
                        <a:t>54</a:t>
                      </a:r>
                      <a:endParaRPr lang="tr-TR" sz="2000" b="1"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tc>
                <a:tc>
                  <a:txBody>
                    <a:bodyPr/>
                    <a:lstStyle/>
                    <a:p>
                      <a:pPr algn="ctr">
                        <a:lnSpc>
                          <a:spcPct val="106000"/>
                        </a:lnSpc>
                        <a:spcAft>
                          <a:spcPts val="0"/>
                        </a:spcAft>
                      </a:pPr>
                      <a:r>
                        <a:rPr lang="tr-TR" sz="2000" b="1" dirty="0" smtClean="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rPr>
                        <a:t>48</a:t>
                      </a:r>
                      <a:endParaRPr lang="tr-TR" sz="2000" b="1"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tc>
                <a:tc>
                  <a:txBody>
                    <a:bodyPr/>
                    <a:lstStyle/>
                    <a:p>
                      <a:pPr algn="ctr">
                        <a:lnSpc>
                          <a:spcPct val="106000"/>
                        </a:lnSpc>
                        <a:spcAft>
                          <a:spcPts val="0"/>
                        </a:spcAft>
                      </a:pPr>
                      <a:r>
                        <a:rPr lang="tr-TR" sz="2000" b="1" dirty="0" smtClean="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rPr>
                        <a:t>47</a:t>
                      </a:r>
                      <a:endParaRPr lang="tr-TR" sz="2000" b="1"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tc>
                <a:tc>
                  <a:txBody>
                    <a:bodyPr/>
                    <a:lstStyle/>
                    <a:p>
                      <a:pPr algn="ctr">
                        <a:lnSpc>
                          <a:spcPct val="106000"/>
                        </a:lnSpc>
                        <a:spcAft>
                          <a:spcPts val="0"/>
                        </a:spcAft>
                      </a:pPr>
                      <a:r>
                        <a:rPr lang="tr-TR" sz="2000" b="1" dirty="0" smtClean="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rPr>
                        <a:t>244</a:t>
                      </a:r>
                      <a:endParaRPr lang="tr-TR" sz="2000" b="1"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r>
              <a:tr h="611951">
                <a:tc>
                  <a:txBody>
                    <a:bodyPr/>
                    <a:lstStyle/>
                    <a:p>
                      <a:pPr>
                        <a:lnSpc>
                          <a:spcPct val="106000"/>
                        </a:lnSpc>
                        <a:spcAft>
                          <a:spcPts val="0"/>
                        </a:spcAft>
                      </a:pPr>
                      <a:r>
                        <a:rPr lang="tr-TR" sz="2000" kern="1200" dirty="0">
                          <a:solidFill>
                            <a:sysClr val="windowText" lastClr="000000"/>
                          </a:solidFill>
                          <a:effectLst>
                            <a:outerShdw blurRad="38100" dist="38100" dir="2700000" algn="tl">
                              <a:srgbClr val="000000">
                                <a:alpha val="43000"/>
                              </a:srgbClr>
                            </a:outerShdw>
                          </a:effectLst>
                        </a:rPr>
                        <a:t>İşletme (İ.Ö.)</a:t>
                      </a:r>
                      <a:endParaRPr lang="tr-TR" sz="20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tc>
                <a:tc>
                  <a:txBody>
                    <a:bodyPr/>
                    <a:lstStyle/>
                    <a:p>
                      <a:pPr algn="ctr">
                        <a:lnSpc>
                          <a:spcPct val="106000"/>
                        </a:lnSpc>
                        <a:spcAft>
                          <a:spcPts val="0"/>
                        </a:spcAft>
                      </a:pPr>
                      <a:r>
                        <a:rPr lang="tr-TR" sz="2000" b="1" kern="1200" dirty="0" smtClean="0">
                          <a:solidFill>
                            <a:sysClr val="windowText" lastClr="000000"/>
                          </a:solidFill>
                          <a:effectLst>
                            <a:outerShdw blurRad="38100" dist="38100" dir="2700000" algn="tl">
                              <a:srgbClr val="000000">
                                <a:alpha val="43000"/>
                              </a:srgbClr>
                            </a:outerShdw>
                          </a:effectLst>
                          <a:latin typeface="Calibri" panose="020F0502020204030204" pitchFamily="34" charset="0"/>
                          <a:ea typeface="Calibri" panose="020F0502020204030204" pitchFamily="34" charset="0"/>
                          <a:cs typeface="Times New Roman" panose="02020603050405020304" pitchFamily="18" charset="0"/>
                        </a:rPr>
                        <a:t>-</a:t>
                      </a:r>
                      <a:endParaRPr lang="tr-TR" sz="2000" b="1"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tc>
                <a:tc>
                  <a:txBody>
                    <a:bodyPr/>
                    <a:lstStyle/>
                    <a:p>
                      <a:pPr algn="ctr">
                        <a:lnSpc>
                          <a:spcPct val="106000"/>
                        </a:lnSpc>
                        <a:spcAft>
                          <a:spcPts val="0"/>
                        </a:spcAft>
                      </a:pPr>
                      <a:r>
                        <a:rPr lang="tr-TR" sz="2000" b="1" kern="1200" dirty="0" smtClean="0">
                          <a:solidFill>
                            <a:sysClr val="windowText" lastClr="000000"/>
                          </a:solidFill>
                          <a:effectLst>
                            <a:outerShdw blurRad="38100" dist="38100" dir="2700000" algn="tl">
                              <a:srgbClr val="000000">
                                <a:alpha val="43000"/>
                              </a:srgbClr>
                            </a:outerShdw>
                          </a:effectLst>
                        </a:rPr>
                        <a:t>-</a:t>
                      </a:r>
                      <a:endParaRPr lang="tr-TR" sz="2000" b="1"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tc>
                <a:tc>
                  <a:txBody>
                    <a:bodyPr/>
                    <a:lstStyle/>
                    <a:p>
                      <a:pPr algn="ctr">
                        <a:lnSpc>
                          <a:spcPct val="106000"/>
                        </a:lnSpc>
                        <a:spcAft>
                          <a:spcPts val="0"/>
                        </a:spcAft>
                      </a:pPr>
                      <a:r>
                        <a:rPr lang="tr-TR" sz="2000" b="1" kern="1200" dirty="0" smtClean="0">
                          <a:solidFill>
                            <a:sysClr val="windowText" lastClr="000000"/>
                          </a:solidFill>
                          <a:effectLst>
                            <a:outerShdw blurRad="38100" dist="38100" dir="2700000" algn="tl">
                              <a:srgbClr val="000000">
                                <a:alpha val="43000"/>
                              </a:srgbClr>
                            </a:outerShdw>
                          </a:effectLst>
                        </a:rPr>
                        <a:t>-</a:t>
                      </a:r>
                      <a:endParaRPr lang="tr-TR" sz="2000" b="1"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tc>
                <a:tc>
                  <a:txBody>
                    <a:bodyPr/>
                    <a:lstStyle/>
                    <a:p>
                      <a:pPr algn="ctr">
                        <a:lnSpc>
                          <a:spcPct val="106000"/>
                        </a:lnSpc>
                        <a:spcAft>
                          <a:spcPts val="0"/>
                        </a:spcAft>
                      </a:pPr>
                      <a:r>
                        <a:rPr lang="tr-TR" sz="2000" b="1" dirty="0" smtClean="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rPr>
                        <a:t>-</a:t>
                      </a:r>
                      <a:endParaRPr lang="tr-TR" sz="2000" b="1"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tc>
                <a:tc>
                  <a:txBody>
                    <a:bodyPr/>
                    <a:lstStyle/>
                    <a:p>
                      <a:pPr algn="ctr">
                        <a:lnSpc>
                          <a:spcPct val="106000"/>
                        </a:lnSpc>
                        <a:spcAft>
                          <a:spcPts val="0"/>
                        </a:spcAft>
                      </a:pPr>
                      <a:r>
                        <a:rPr lang="tr-TR" sz="2000" b="1" dirty="0" smtClean="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rPr>
                        <a:t>35</a:t>
                      </a:r>
                      <a:endParaRPr lang="tr-TR" sz="2000" b="1"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tc>
                <a:tc>
                  <a:txBody>
                    <a:bodyPr/>
                    <a:lstStyle/>
                    <a:p>
                      <a:pPr algn="ctr">
                        <a:lnSpc>
                          <a:spcPct val="106000"/>
                        </a:lnSpc>
                        <a:spcAft>
                          <a:spcPts val="0"/>
                        </a:spcAft>
                      </a:pPr>
                      <a:r>
                        <a:rPr lang="tr-TR" sz="2000" b="1" dirty="0" smtClean="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rPr>
                        <a:t>35</a:t>
                      </a:r>
                      <a:endParaRPr lang="tr-TR" sz="2000" b="1"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r>
              <a:tr h="611951">
                <a:tc>
                  <a:txBody>
                    <a:bodyPr/>
                    <a:lstStyle/>
                    <a:p>
                      <a:pPr>
                        <a:lnSpc>
                          <a:spcPct val="106000"/>
                        </a:lnSpc>
                        <a:spcAft>
                          <a:spcPts val="0"/>
                        </a:spcAft>
                      </a:pPr>
                      <a:r>
                        <a:rPr lang="tr-TR" sz="2000" dirty="0" smtClean="0">
                          <a:solidFill>
                            <a:sysClr val="windowText" lastClr="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Maliye (N.Ö)</a:t>
                      </a:r>
                      <a:endParaRPr lang="tr-TR" sz="2000" dirty="0">
                        <a:solidFill>
                          <a:sysClr val="windowText" lastClr="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tc>
                <a:tc>
                  <a:txBody>
                    <a:bodyPr/>
                    <a:lstStyle/>
                    <a:p>
                      <a:pPr algn="ctr">
                        <a:lnSpc>
                          <a:spcPct val="106000"/>
                        </a:lnSpc>
                        <a:spcAft>
                          <a:spcPts val="0"/>
                        </a:spcAft>
                      </a:pPr>
                      <a:r>
                        <a:rPr lang="tr-TR" sz="2000" b="1" dirty="0" smtClean="0">
                          <a:solidFill>
                            <a:sysClr val="windowText" lastClr="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40</a:t>
                      </a:r>
                      <a:endParaRPr lang="tr-TR" sz="2000" b="1" dirty="0">
                        <a:solidFill>
                          <a:sysClr val="windowText" lastClr="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tc>
                <a:tc>
                  <a:txBody>
                    <a:bodyPr/>
                    <a:lstStyle/>
                    <a:p>
                      <a:pPr algn="ctr">
                        <a:lnSpc>
                          <a:spcPct val="106000"/>
                        </a:lnSpc>
                        <a:spcAft>
                          <a:spcPts val="0"/>
                        </a:spcAft>
                      </a:pPr>
                      <a:r>
                        <a:rPr lang="tr-TR" sz="2000" b="1" dirty="0" smtClean="0">
                          <a:solidFill>
                            <a:sysClr val="windowText" lastClr="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45</a:t>
                      </a:r>
                      <a:endParaRPr lang="tr-TR" sz="2000" b="1" dirty="0">
                        <a:solidFill>
                          <a:sysClr val="windowText" lastClr="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tc>
                <a:tc>
                  <a:txBody>
                    <a:bodyPr/>
                    <a:lstStyle/>
                    <a:p>
                      <a:pPr algn="ctr">
                        <a:lnSpc>
                          <a:spcPct val="106000"/>
                        </a:lnSpc>
                        <a:spcAft>
                          <a:spcPts val="0"/>
                        </a:spcAft>
                      </a:pPr>
                      <a:r>
                        <a:rPr lang="tr-TR" sz="2000" b="1" dirty="0" smtClean="0">
                          <a:solidFill>
                            <a:sysClr val="windowText" lastClr="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a:t>
                      </a:r>
                      <a:endParaRPr lang="tr-TR" sz="2000" b="1" dirty="0">
                        <a:solidFill>
                          <a:sysClr val="windowText" lastClr="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tc>
                <a:tc>
                  <a:txBody>
                    <a:bodyPr/>
                    <a:lstStyle/>
                    <a:p>
                      <a:pPr algn="ctr">
                        <a:lnSpc>
                          <a:spcPct val="106000"/>
                        </a:lnSpc>
                        <a:spcAft>
                          <a:spcPts val="0"/>
                        </a:spcAft>
                      </a:pPr>
                      <a:r>
                        <a:rPr lang="tr-TR" sz="2000" b="1" dirty="0" smtClean="0">
                          <a:solidFill>
                            <a:sysClr val="windowText" lastClr="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a:t>
                      </a:r>
                      <a:endParaRPr lang="tr-TR" sz="2000" b="1" dirty="0">
                        <a:solidFill>
                          <a:sysClr val="windowText" lastClr="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tc>
                <a:tc>
                  <a:txBody>
                    <a:bodyPr/>
                    <a:lstStyle/>
                    <a:p>
                      <a:pPr algn="ctr">
                        <a:lnSpc>
                          <a:spcPct val="106000"/>
                        </a:lnSpc>
                        <a:spcAft>
                          <a:spcPts val="0"/>
                        </a:spcAft>
                      </a:pPr>
                      <a:r>
                        <a:rPr lang="tr-TR" sz="2000" b="1" dirty="0" smtClean="0">
                          <a:solidFill>
                            <a:sysClr val="windowText" lastClr="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a:t>
                      </a:r>
                      <a:endParaRPr lang="tr-TR" sz="2000" b="1" dirty="0">
                        <a:solidFill>
                          <a:sysClr val="windowText" lastClr="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tc>
                <a:tc>
                  <a:txBody>
                    <a:bodyPr/>
                    <a:lstStyle/>
                    <a:p>
                      <a:pPr algn="ctr">
                        <a:lnSpc>
                          <a:spcPct val="106000"/>
                        </a:lnSpc>
                        <a:spcAft>
                          <a:spcPts val="0"/>
                        </a:spcAft>
                      </a:pPr>
                      <a:r>
                        <a:rPr lang="tr-TR" sz="2000" b="1" dirty="0" smtClean="0">
                          <a:solidFill>
                            <a:sysClr val="windowText" lastClr="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45</a:t>
                      </a:r>
                      <a:endParaRPr lang="tr-TR" sz="2000" b="1" dirty="0">
                        <a:solidFill>
                          <a:sysClr val="windowText" lastClr="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r>
            </a:tbl>
          </a:graphicData>
        </a:graphic>
      </p:graphicFrame>
      <p:sp>
        <p:nvSpPr>
          <p:cNvPr id="5" name="Metin kutusu 4"/>
          <p:cNvSpPr txBox="1"/>
          <p:nvPr/>
        </p:nvSpPr>
        <p:spPr>
          <a:xfrm>
            <a:off x="6875252" y="6271403"/>
            <a:ext cx="4784149" cy="369332"/>
          </a:xfrm>
          <a:prstGeom prst="rect">
            <a:avLst/>
          </a:prstGeom>
          <a:solidFill>
            <a:srgbClr val="FF0000"/>
          </a:solidFill>
          <a:effectLst/>
          <a:scene3d>
            <a:camera prst="orthographicFront"/>
            <a:lightRig rig="threePt" dir="t"/>
          </a:scene3d>
          <a:sp3d>
            <a:bevelT w="101600" prst="riblet"/>
          </a:sp3d>
        </p:spPr>
        <p:txBody>
          <a:bodyPr wrap="square" rtlCol="0">
            <a:spAutoFit/>
          </a:bodyPr>
          <a:lstStyle/>
          <a:p>
            <a:pPr algn="ctr"/>
            <a:r>
              <a:rPr lang="tr-TR" b="1" dirty="0" smtClean="0">
                <a:solidFill>
                  <a:schemeClr val="bg1"/>
                </a:solidFill>
                <a:effectLst>
                  <a:outerShdw blurRad="38100" dist="38100" dir="2700000" algn="tl">
                    <a:srgbClr val="000000">
                      <a:alpha val="43137"/>
                    </a:srgbClr>
                  </a:outerShdw>
                </a:effectLst>
              </a:rPr>
              <a:t>TOPLAM  ÖĞRENCİ SAYISI:661 </a:t>
            </a:r>
            <a:endParaRPr lang="tr-TR"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87735973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effectLst>
                  <a:outerShdw blurRad="38100" dist="38100" dir="2700000" algn="tl">
                    <a:srgbClr val="000000">
                      <a:alpha val="43137"/>
                    </a:srgbClr>
                  </a:outerShdw>
                </a:effectLst>
              </a:rPr>
              <a:t>Yıllara Göre Toplam Öğrenci Sayısında Değişim</a:t>
            </a:r>
            <a:endParaRPr lang="tr-TR" dirty="0">
              <a:effectLst>
                <a:outerShdw blurRad="38100" dist="38100" dir="2700000" algn="tl">
                  <a:srgbClr val="000000">
                    <a:alpha val="43137"/>
                  </a:srgbClr>
                </a:outerShdw>
              </a:effectLst>
            </a:endParaRPr>
          </a:p>
        </p:txBody>
      </p:sp>
      <p:sp>
        <p:nvSpPr>
          <p:cNvPr id="5" name="Metin kutusu 4"/>
          <p:cNvSpPr txBox="1"/>
          <p:nvPr/>
        </p:nvSpPr>
        <p:spPr>
          <a:xfrm>
            <a:off x="1989221" y="5582653"/>
            <a:ext cx="9256295" cy="369332"/>
          </a:xfrm>
          <a:prstGeom prst="rect">
            <a:avLst/>
          </a:prstGeom>
          <a:solidFill>
            <a:srgbClr val="FF0000"/>
          </a:solidFill>
          <a:scene3d>
            <a:camera prst="orthographicFront"/>
            <a:lightRig rig="threePt" dir="t"/>
          </a:scene3d>
          <a:sp3d>
            <a:bevelT w="165100" prst="coolSlant"/>
          </a:sp3d>
        </p:spPr>
        <p:txBody>
          <a:bodyPr wrap="square" rtlCol="0">
            <a:spAutoFit/>
          </a:bodyPr>
          <a:lstStyle/>
          <a:p>
            <a:pPr algn="ctr"/>
            <a:r>
              <a:rPr lang="tr-TR" b="1" dirty="0" smtClean="0">
                <a:solidFill>
                  <a:schemeClr val="bg1"/>
                </a:solidFill>
                <a:effectLst>
                  <a:outerShdw blurRad="38100" dist="38100" dir="2700000" algn="tl">
                    <a:srgbClr val="000000">
                      <a:alpha val="43137"/>
                    </a:srgbClr>
                  </a:outerShdw>
                </a:effectLst>
              </a:rPr>
              <a:t>Öğrenci sayısında 2017’de 2013-2014 akademik yılına göre %357’lik artış olmuştur.</a:t>
            </a:r>
            <a:endParaRPr lang="tr-TR" b="1" dirty="0">
              <a:solidFill>
                <a:schemeClr val="bg1"/>
              </a:solidFill>
              <a:effectLst>
                <a:outerShdw blurRad="38100" dist="38100" dir="2700000" algn="tl">
                  <a:srgbClr val="000000">
                    <a:alpha val="43137"/>
                  </a:srgbClr>
                </a:outerShdw>
              </a:effectLst>
            </a:endParaRPr>
          </a:p>
        </p:txBody>
      </p:sp>
      <p:graphicFrame>
        <p:nvGraphicFramePr>
          <p:cNvPr id="6" name="İçerik Yer Tutucusu 5"/>
          <p:cNvGraphicFramePr>
            <a:graphicFrameLocks noGrp="1"/>
          </p:cNvGraphicFramePr>
          <p:nvPr>
            <p:ph idx="1"/>
            <p:extLst>
              <p:ext uri="{D42A27DB-BD31-4B8C-83A1-F6EECF244321}">
                <p14:modId xmlns:p14="http://schemas.microsoft.com/office/powerpoint/2010/main" val="1384952760"/>
              </p:ext>
            </p:extLst>
          </p:nvPr>
        </p:nvGraphicFramePr>
        <p:xfrm>
          <a:off x="1484312" y="2229679"/>
          <a:ext cx="10018712" cy="31242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53329655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effectLst>
                  <a:outerShdw blurRad="38100" dist="38100" dir="2700000" algn="tl">
                    <a:srgbClr val="000000">
                      <a:alpha val="43137"/>
                    </a:srgbClr>
                  </a:outerShdw>
                </a:effectLst>
              </a:rPr>
              <a:t>Öğrenci Oranı (Fakülte/Üniversite)</a:t>
            </a:r>
            <a:endParaRPr lang="tr-TR" dirty="0">
              <a:effectLst>
                <a:outerShdw blurRad="38100" dist="38100" dir="2700000" algn="tl">
                  <a:srgbClr val="000000">
                    <a:alpha val="43137"/>
                  </a:srgbClr>
                </a:outerShdw>
              </a:effectLst>
            </a:endParaRPr>
          </a:p>
        </p:txBody>
      </p:sp>
      <p:sp>
        <p:nvSpPr>
          <p:cNvPr id="3" name="İçerik Yer Tutucusu 2"/>
          <p:cNvSpPr>
            <a:spLocks noGrp="1"/>
          </p:cNvSpPr>
          <p:nvPr>
            <p:ph idx="1"/>
          </p:nvPr>
        </p:nvSpPr>
        <p:spPr>
          <a:solidFill>
            <a:schemeClr val="accent1"/>
          </a:solidFill>
          <a:ln>
            <a:solidFill>
              <a:schemeClr val="accent1"/>
            </a:solidFill>
          </a:ln>
          <a:effectLst>
            <a:outerShdw blurRad="50800" dist="38100" dir="8100000" algn="tr" rotWithShape="0">
              <a:prstClr val="black">
                <a:alpha val="40000"/>
              </a:prstClr>
            </a:outerShdw>
          </a:effectLst>
        </p:spPr>
        <p:txBody>
          <a:bodyPr/>
          <a:lstStyle/>
          <a:p>
            <a:pPr>
              <a:buFont typeface="Wingdings" panose="05000000000000000000" pitchFamily="2" charset="2"/>
              <a:buChar char="§"/>
            </a:pPr>
            <a:r>
              <a:rPr lang="tr-TR" dirty="0" smtClean="0">
                <a:effectLst>
                  <a:outerShdw blurRad="38100" dist="38100" dir="2700000" algn="tl">
                    <a:srgbClr val="000000">
                      <a:alpha val="43137"/>
                    </a:srgbClr>
                  </a:outerShdw>
                </a:effectLst>
              </a:rPr>
              <a:t>Fakülte öğrenci sayısı: 661</a:t>
            </a:r>
          </a:p>
          <a:p>
            <a:pPr>
              <a:buFont typeface="Wingdings" panose="05000000000000000000" pitchFamily="2" charset="2"/>
              <a:buChar char="§"/>
            </a:pPr>
            <a:r>
              <a:rPr lang="tr-TR" dirty="0" smtClean="0">
                <a:effectLst>
                  <a:outerShdw blurRad="38100" dist="38100" dir="2700000" algn="tl">
                    <a:srgbClr val="000000">
                      <a:alpha val="43137"/>
                    </a:srgbClr>
                  </a:outerShdw>
                </a:effectLst>
              </a:rPr>
              <a:t>Üniversite öğrenci sayısı: </a:t>
            </a:r>
            <a:r>
              <a:rPr lang="tr-TR" dirty="0" smtClean="0">
                <a:effectLst>
                  <a:outerShdw blurRad="38100" dist="38100" dir="2700000" algn="tl">
                    <a:srgbClr val="000000">
                      <a:alpha val="43137"/>
                    </a:srgbClr>
                  </a:outerShdw>
                </a:effectLst>
              </a:rPr>
              <a:t>12.001</a:t>
            </a:r>
            <a:endParaRPr lang="tr-TR" dirty="0" smtClean="0">
              <a:effectLst>
                <a:outerShdw blurRad="38100" dist="38100" dir="2700000" algn="tl">
                  <a:srgbClr val="000000">
                    <a:alpha val="43137"/>
                  </a:srgbClr>
                </a:outerShdw>
              </a:effectLst>
            </a:endParaRPr>
          </a:p>
          <a:p>
            <a:pPr marL="0" indent="0">
              <a:buNone/>
            </a:pPr>
            <a:endParaRPr lang="tr-TR" dirty="0">
              <a:effectLst>
                <a:outerShdw blurRad="38100" dist="38100" dir="2700000" algn="tl">
                  <a:srgbClr val="000000">
                    <a:alpha val="43137"/>
                  </a:srgbClr>
                </a:outerShdw>
              </a:effectLst>
            </a:endParaRPr>
          </a:p>
          <a:p>
            <a:pPr marL="0" indent="0" algn="ctr">
              <a:buNone/>
            </a:pPr>
            <a:r>
              <a:rPr lang="tr-TR" dirty="0" smtClean="0">
                <a:effectLst>
                  <a:outerShdw blurRad="38100" dist="38100" dir="2700000" algn="tl">
                    <a:srgbClr val="000000">
                      <a:alpha val="43137"/>
                    </a:srgbClr>
                  </a:outerShdw>
                </a:effectLst>
              </a:rPr>
              <a:t>(661 / </a:t>
            </a:r>
            <a:r>
              <a:rPr lang="tr-TR" dirty="0" smtClean="0">
                <a:effectLst>
                  <a:outerShdw blurRad="38100" dist="38100" dir="2700000" algn="tl">
                    <a:srgbClr val="000000">
                      <a:alpha val="43137"/>
                    </a:srgbClr>
                  </a:outerShdw>
                </a:effectLst>
              </a:rPr>
              <a:t>12.001</a:t>
            </a:r>
            <a:r>
              <a:rPr lang="tr-TR" dirty="0" smtClean="0">
                <a:effectLst>
                  <a:outerShdw blurRad="38100" dist="38100" dir="2700000" algn="tl">
                    <a:srgbClr val="000000">
                      <a:alpha val="43137"/>
                    </a:srgbClr>
                  </a:outerShdw>
                </a:effectLst>
              </a:rPr>
              <a:t>) x 100 =</a:t>
            </a:r>
            <a:r>
              <a:rPr lang="tr-TR" b="1" dirty="0" smtClean="0">
                <a:effectLst>
                  <a:outerShdw blurRad="38100" dist="38100" dir="2700000" algn="tl">
                    <a:srgbClr val="000000">
                      <a:alpha val="43137"/>
                    </a:srgbClr>
                  </a:outerShdw>
                </a:effectLst>
              </a:rPr>
              <a:t> %5,5</a:t>
            </a:r>
          </a:p>
          <a:p>
            <a:pPr marL="0" indent="0" algn="ctr">
              <a:buNone/>
            </a:pPr>
            <a:r>
              <a:rPr lang="tr-TR" sz="2000" b="1" u="sng" dirty="0" smtClean="0">
                <a:effectLst>
                  <a:outerShdw blurRad="38100" dist="38100" dir="2700000" algn="tl">
                    <a:srgbClr val="000000">
                      <a:alpha val="43137"/>
                    </a:srgbClr>
                  </a:outerShdw>
                </a:effectLst>
              </a:rPr>
              <a:t>2017 Nisan itibariyle</a:t>
            </a:r>
            <a:endParaRPr lang="tr-TR" sz="2000" b="1" u="sng"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7410144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a:effectLst>
                  <a:outerShdw blurRad="38100" dist="38100" dir="2700000" algn="tl">
                    <a:srgbClr val="000000">
                      <a:alpha val="43137"/>
                    </a:srgbClr>
                  </a:outerShdw>
                </a:effectLst>
              </a:rPr>
              <a:t>Kayıt Yaptıran Öğrencilerin </a:t>
            </a:r>
            <a:r>
              <a:rPr lang="tr-TR" dirty="0" smtClean="0">
                <a:effectLst>
                  <a:outerShdw blurRad="38100" dist="38100" dir="2700000" algn="tl">
                    <a:srgbClr val="000000">
                      <a:alpha val="43137"/>
                    </a:srgbClr>
                  </a:outerShdw>
                </a:effectLst>
              </a:rPr>
              <a:t/>
            </a:r>
            <a:br>
              <a:rPr lang="tr-TR" dirty="0" smtClean="0">
                <a:effectLst>
                  <a:outerShdw blurRad="38100" dist="38100" dir="2700000" algn="tl">
                    <a:srgbClr val="000000">
                      <a:alpha val="43137"/>
                    </a:srgbClr>
                  </a:outerShdw>
                </a:effectLst>
              </a:rPr>
            </a:br>
            <a:r>
              <a:rPr lang="tr-TR" dirty="0" smtClean="0">
                <a:effectLst>
                  <a:outerShdw blurRad="38100" dist="38100" dir="2700000" algn="tl">
                    <a:srgbClr val="000000">
                      <a:alpha val="43137"/>
                    </a:srgbClr>
                  </a:outerShdw>
                </a:effectLst>
              </a:rPr>
              <a:t>Geldikleri </a:t>
            </a:r>
            <a:r>
              <a:rPr lang="tr-TR" dirty="0">
                <a:effectLst>
                  <a:outerShdw blurRad="38100" dist="38100" dir="2700000" algn="tl">
                    <a:srgbClr val="000000">
                      <a:alpha val="43137"/>
                    </a:srgbClr>
                  </a:outerShdw>
                </a:effectLst>
              </a:rPr>
              <a:t>İllere Göre Dağılımı</a:t>
            </a:r>
          </a:p>
        </p:txBody>
      </p:sp>
      <p:graphicFrame>
        <p:nvGraphicFramePr>
          <p:cNvPr id="5" name="İçerik Yer Tutucusu 4"/>
          <p:cNvGraphicFramePr>
            <a:graphicFrameLocks noGrp="1"/>
          </p:cNvGraphicFramePr>
          <p:nvPr>
            <p:ph idx="1"/>
            <p:extLst>
              <p:ext uri="{D42A27DB-BD31-4B8C-83A1-F6EECF244321}">
                <p14:modId xmlns:p14="http://schemas.microsoft.com/office/powerpoint/2010/main" val="2420153476"/>
              </p:ext>
            </p:extLst>
          </p:nvPr>
        </p:nvGraphicFramePr>
        <p:xfrm>
          <a:off x="2575560" y="2560322"/>
          <a:ext cx="8122920" cy="3108959"/>
        </p:xfrm>
        <a:graphic>
          <a:graphicData uri="http://schemas.openxmlformats.org/drawingml/2006/table">
            <a:tbl>
              <a:tblPr firstRow="1" firstCol="1" bandRow="1">
                <a:effectLst>
                  <a:outerShdw blurRad="50800" dist="38100" dir="8100000" algn="tr" rotWithShape="0">
                    <a:prstClr val="black">
                      <a:alpha val="40000"/>
                    </a:prstClr>
                  </a:outerShdw>
                </a:effectLst>
                <a:tableStyleId>{69012ECD-51FC-41F1-AA8D-1B2483CD663E}</a:tableStyleId>
              </a:tblPr>
              <a:tblGrid>
                <a:gridCol w="1645591"/>
                <a:gridCol w="6477329"/>
              </a:tblGrid>
              <a:tr h="743103">
                <a:tc>
                  <a:txBody>
                    <a:bodyPr/>
                    <a:lstStyle/>
                    <a:p>
                      <a:pPr algn="ctr">
                        <a:spcBef>
                          <a:spcPts val="500"/>
                        </a:spcBef>
                        <a:spcAft>
                          <a:spcPts val="1200"/>
                        </a:spcAft>
                      </a:pPr>
                      <a:r>
                        <a:rPr lang="tr-TR" sz="1800" b="1" dirty="0">
                          <a:solidFill>
                            <a:schemeClr val="tx1"/>
                          </a:solidFill>
                          <a:effectLst>
                            <a:outerShdw blurRad="38100" dist="38100" dir="2700000" algn="tl">
                              <a:srgbClr val="000000">
                                <a:alpha val="43137"/>
                              </a:srgbClr>
                            </a:outerShdw>
                          </a:effectLst>
                        </a:rPr>
                        <a:t>İller</a:t>
                      </a:r>
                      <a:endParaRPr lang="tr-TR" sz="1800" b="1" dirty="0">
                        <a:solidFill>
                          <a:schemeClr val="tx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Bef>
                          <a:spcPts val="500"/>
                        </a:spcBef>
                        <a:spcAft>
                          <a:spcPts val="1200"/>
                        </a:spcAft>
                      </a:pPr>
                      <a:r>
                        <a:rPr lang="tr-TR" sz="1800" b="1" dirty="0">
                          <a:solidFill>
                            <a:schemeClr val="tx1"/>
                          </a:solidFill>
                          <a:effectLst>
                            <a:outerShdw blurRad="38100" dist="38100" dir="2700000" algn="tl">
                              <a:srgbClr val="000000">
                                <a:alpha val="43137"/>
                              </a:srgbClr>
                            </a:outerShdw>
                          </a:effectLst>
                        </a:rPr>
                        <a:t>Kayıt Yaptıran Öğrenci İçindeki  Yüzde Oranı </a:t>
                      </a:r>
                      <a:endParaRPr lang="tr-TR" sz="1800" b="1" dirty="0">
                        <a:solidFill>
                          <a:schemeClr val="tx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r>
              <a:tr h="544750">
                <a:tc>
                  <a:txBody>
                    <a:bodyPr/>
                    <a:lstStyle/>
                    <a:p>
                      <a:pPr algn="l">
                        <a:spcBef>
                          <a:spcPts val="500"/>
                        </a:spcBef>
                        <a:spcAft>
                          <a:spcPts val="1200"/>
                        </a:spcAft>
                      </a:pPr>
                      <a:r>
                        <a:rPr lang="tr-TR" sz="1800" b="1">
                          <a:effectLst>
                            <a:outerShdw blurRad="38100" dist="38100" dir="2700000" algn="tl">
                              <a:srgbClr val="000000">
                                <a:alpha val="43137"/>
                              </a:srgbClr>
                            </a:outerShdw>
                          </a:effectLst>
                        </a:rPr>
                        <a:t>Siirt</a:t>
                      </a:r>
                      <a:endParaRPr lang="tr-TR" sz="1800" b="1">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Bef>
                          <a:spcPts val="500"/>
                        </a:spcBef>
                        <a:spcAft>
                          <a:spcPts val="1200"/>
                        </a:spcAft>
                      </a:pPr>
                      <a:r>
                        <a:rPr lang="tr-TR" sz="1800" b="1" dirty="0" smtClean="0">
                          <a:effectLst>
                            <a:outerShdw blurRad="38100" dist="38100" dir="2700000" algn="tl">
                              <a:srgbClr val="000000">
                                <a:alpha val="43137"/>
                              </a:srgbClr>
                            </a:outerShdw>
                          </a:effectLst>
                        </a:rPr>
                        <a:t>% 31,91</a:t>
                      </a:r>
                      <a:endParaRPr lang="tr-TR" sz="1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r>
              <a:tr h="413953">
                <a:tc>
                  <a:txBody>
                    <a:bodyPr/>
                    <a:lstStyle/>
                    <a:p>
                      <a:pPr algn="l">
                        <a:spcBef>
                          <a:spcPts val="500"/>
                        </a:spcBef>
                        <a:spcAft>
                          <a:spcPts val="1200"/>
                        </a:spcAft>
                      </a:pPr>
                      <a:r>
                        <a:rPr lang="tr-TR" sz="1800" b="1" dirty="0">
                          <a:effectLst>
                            <a:outerShdw blurRad="38100" dist="38100" dir="2700000" algn="tl">
                              <a:srgbClr val="000000">
                                <a:alpha val="43137"/>
                              </a:srgbClr>
                            </a:outerShdw>
                          </a:effectLst>
                        </a:rPr>
                        <a:t>Diyarbakır</a:t>
                      </a:r>
                      <a:endParaRPr lang="tr-TR" sz="1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Bef>
                          <a:spcPts val="500"/>
                        </a:spcBef>
                        <a:spcAft>
                          <a:spcPts val="1200"/>
                        </a:spcAft>
                      </a:pPr>
                      <a:r>
                        <a:rPr lang="tr-TR" sz="1800" b="1" dirty="0" smtClean="0">
                          <a:effectLst>
                            <a:outerShdw blurRad="38100" dist="38100" dir="2700000" algn="tl">
                              <a:srgbClr val="000000">
                                <a:alpha val="43137"/>
                              </a:srgbClr>
                            </a:outerShdw>
                          </a:effectLst>
                        </a:rPr>
                        <a:t>% 19,68</a:t>
                      </a:r>
                      <a:endParaRPr lang="tr-TR" sz="1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r>
              <a:tr h="579247">
                <a:tc>
                  <a:txBody>
                    <a:bodyPr/>
                    <a:lstStyle/>
                    <a:p>
                      <a:pPr algn="l">
                        <a:spcBef>
                          <a:spcPts val="500"/>
                        </a:spcBef>
                        <a:spcAft>
                          <a:spcPts val="1200"/>
                        </a:spcAft>
                      </a:pPr>
                      <a:r>
                        <a:rPr lang="tr-TR" sz="1800" b="1">
                          <a:effectLst>
                            <a:outerShdw blurRad="38100" dist="38100" dir="2700000" algn="tl">
                              <a:srgbClr val="000000">
                                <a:alpha val="43137"/>
                              </a:srgbClr>
                            </a:outerShdw>
                          </a:effectLst>
                        </a:rPr>
                        <a:t>Batman</a:t>
                      </a:r>
                      <a:endParaRPr lang="tr-TR" sz="1800" b="1">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Bef>
                          <a:spcPts val="500"/>
                        </a:spcBef>
                        <a:spcAft>
                          <a:spcPts val="1200"/>
                        </a:spcAft>
                      </a:pPr>
                      <a:r>
                        <a:rPr lang="tr-TR" sz="1800" b="1" dirty="0" smtClean="0">
                          <a:effectLst>
                            <a:outerShdw blurRad="38100" dist="38100" dir="2700000" algn="tl">
                              <a:srgbClr val="000000">
                                <a:alpha val="43137"/>
                              </a:srgbClr>
                            </a:outerShdw>
                          </a:effectLst>
                        </a:rPr>
                        <a:t>% 7,97</a:t>
                      </a:r>
                      <a:endParaRPr lang="tr-TR" sz="1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r>
              <a:tr h="413953">
                <a:tc>
                  <a:txBody>
                    <a:bodyPr/>
                    <a:lstStyle/>
                    <a:p>
                      <a:pPr algn="l">
                        <a:spcAft>
                          <a:spcPts val="0"/>
                        </a:spcAft>
                      </a:pPr>
                      <a:r>
                        <a:rPr lang="tr-TR" sz="1800" b="1" dirty="0">
                          <a:effectLst>
                            <a:outerShdw blurRad="38100" dist="38100" dir="2700000" algn="tl">
                              <a:srgbClr val="000000">
                                <a:alpha val="43137"/>
                              </a:srgbClr>
                            </a:outerShdw>
                          </a:effectLst>
                        </a:rPr>
                        <a:t>Diğer iller</a:t>
                      </a:r>
                      <a:endParaRPr lang="tr-TR" sz="1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Bef>
                          <a:spcPts val="500"/>
                        </a:spcBef>
                        <a:spcAft>
                          <a:spcPts val="1200"/>
                        </a:spcAft>
                      </a:pPr>
                      <a:r>
                        <a:rPr lang="tr-TR" sz="1800" b="1" dirty="0" smtClean="0">
                          <a:effectLst>
                            <a:outerShdw blurRad="38100" dist="38100" dir="2700000" algn="tl">
                              <a:srgbClr val="000000">
                                <a:alpha val="43137"/>
                              </a:srgbClr>
                            </a:outerShdw>
                          </a:effectLst>
                        </a:rPr>
                        <a:t>% 40,44</a:t>
                      </a:r>
                      <a:endParaRPr lang="tr-TR" sz="1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r>
              <a:tr h="413953">
                <a:tc>
                  <a:txBody>
                    <a:bodyPr/>
                    <a:lstStyle/>
                    <a:p>
                      <a:pPr algn="l">
                        <a:spcBef>
                          <a:spcPts val="500"/>
                        </a:spcBef>
                        <a:spcAft>
                          <a:spcPts val="1200"/>
                        </a:spcAft>
                      </a:pPr>
                      <a:r>
                        <a:rPr lang="tr-TR" sz="1800" b="1" dirty="0">
                          <a:effectLst>
                            <a:outerShdw blurRad="38100" dist="38100" dir="2700000" algn="tl">
                              <a:srgbClr val="000000">
                                <a:alpha val="43137"/>
                              </a:srgbClr>
                            </a:outerShdw>
                          </a:effectLst>
                        </a:rPr>
                        <a:t>TOPLAM</a:t>
                      </a:r>
                      <a:endParaRPr lang="tr-TR" sz="1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Bef>
                          <a:spcPts val="500"/>
                        </a:spcBef>
                        <a:spcAft>
                          <a:spcPts val="1200"/>
                        </a:spcAft>
                      </a:pPr>
                      <a:r>
                        <a:rPr lang="tr-TR" sz="1800" b="1" dirty="0" smtClean="0">
                          <a:effectLst>
                            <a:outerShdw blurRad="38100" dist="38100" dir="2700000" algn="tl">
                              <a:srgbClr val="000000">
                                <a:alpha val="43137"/>
                              </a:srgbClr>
                            </a:outerShdw>
                          </a:effectLst>
                        </a:rPr>
                        <a:t>% 100</a:t>
                      </a:r>
                      <a:endParaRPr lang="tr-TR" sz="1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r>
            </a:tbl>
          </a:graphicData>
        </a:graphic>
      </p:graphicFrame>
      <p:sp>
        <p:nvSpPr>
          <p:cNvPr id="6" name="Metin kutusu 5"/>
          <p:cNvSpPr txBox="1"/>
          <p:nvPr/>
        </p:nvSpPr>
        <p:spPr>
          <a:xfrm>
            <a:off x="2712720" y="5947575"/>
            <a:ext cx="7848600" cy="369332"/>
          </a:xfrm>
          <a:prstGeom prst="rect">
            <a:avLst/>
          </a:prstGeom>
          <a:solidFill>
            <a:srgbClr val="FF0000"/>
          </a:solidFill>
          <a:effectLst>
            <a:outerShdw blurRad="50800" dist="38100" dir="8100000" algn="tr" rotWithShape="0">
              <a:prstClr val="black">
                <a:alpha val="40000"/>
              </a:prstClr>
            </a:outerShdw>
          </a:effectLst>
          <a:scene3d>
            <a:camera prst="orthographicFront"/>
            <a:lightRig rig="threePt" dir="t"/>
          </a:scene3d>
          <a:sp3d>
            <a:bevelT prst="relaxedInset"/>
          </a:sp3d>
        </p:spPr>
        <p:txBody>
          <a:bodyPr wrap="square" rtlCol="0">
            <a:spAutoFit/>
          </a:bodyPr>
          <a:lstStyle/>
          <a:p>
            <a:pPr algn="ctr"/>
            <a:r>
              <a:rPr lang="tr-TR" dirty="0" smtClean="0">
                <a:solidFill>
                  <a:schemeClr val="bg1"/>
                </a:solidFill>
              </a:rPr>
              <a:t>Tablo 2016/2017 akademik yılında kayıt yaptıran öğrenciler için geçerlidir.</a:t>
            </a:r>
            <a:endParaRPr lang="tr-TR" dirty="0">
              <a:solidFill>
                <a:schemeClr val="bg1"/>
              </a:solidFill>
            </a:endParaRPr>
          </a:p>
        </p:txBody>
      </p:sp>
    </p:spTree>
    <p:extLst>
      <p:ext uri="{BB962C8B-B14F-4D97-AF65-F5344CB8AC3E}">
        <p14:creationId xmlns:p14="http://schemas.microsoft.com/office/powerpoint/2010/main" val="220206570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dirty="0"/>
          </a:p>
        </p:txBody>
      </p:sp>
      <p:sp>
        <p:nvSpPr>
          <p:cNvPr id="3" name="İçerik Yer Tutucusu 2"/>
          <p:cNvSpPr>
            <a:spLocks noGrp="1"/>
          </p:cNvSpPr>
          <p:nvPr>
            <p:ph idx="1"/>
          </p:nvPr>
        </p:nvSpPr>
        <p:spPr>
          <a:ln>
            <a:solidFill>
              <a:schemeClr val="accent1"/>
            </a:solidFill>
          </a:ln>
        </p:spPr>
        <p:txBody>
          <a:bodyPr>
            <a:normAutofit/>
          </a:bodyPr>
          <a:lstStyle/>
          <a:p>
            <a:pPr marL="0" indent="0" algn="ctr">
              <a:buNone/>
            </a:pPr>
            <a:r>
              <a:rPr lang="tr-TR" sz="4400" dirty="0" smtClean="0">
                <a:effectLst>
                  <a:outerShdw blurRad="38100" dist="38100" dir="2700000" algn="tl">
                    <a:srgbClr val="000000">
                      <a:alpha val="43137"/>
                    </a:srgbClr>
                  </a:outerShdw>
                </a:effectLst>
              </a:rPr>
              <a:t>ÖSYS Puanları</a:t>
            </a:r>
            <a:endParaRPr lang="tr-TR" sz="44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77133057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484311" y="353684"/>
            <a:ext cx="10018713" cy="1457863"/>
          </a:xfrm>
        </p:spPr>
        <p:txBody>
          <a:bodyPr/>
          <a:lstStyle/>
          <a:p>
            <a:r>
              <a:rPr lang="tr-TR" dirty="0" smtClean="0">
                <a:effectLst>
                  <a:outerShdw blurRad="38100" dist="38100" dir="2700000" algn="tl">
                    <a:srgbClr val="000000">
                      <a:alpha val="43137"/>
                    </a:srgbClr>
                  </a:outerShdw>
                </a:effectLst>
              </a:rPr>
              <a:t>2016 &amp; 2017 ÖSYS Puanları</a:t>
            </a:r>
            <a:endParaRPr lang="tr-TR" dirty="0">
              <a:effectLst>
                <a:outerShdw blurRad="38100" dist="38100" dir="2700000" algn="tl">
                  <a:srgbClr val="000000">
                    <a:alpha val="43137"/>
                  </a:srgbClr>
                </a:outerShdw>
              </a:effectLst>
            </a:endParaRPr>
          </a:p>
        </p:txBody>
      </p:sp>
      <p:graphicFrame>
        <p:nvGraphicFramePr>
          <p:cNvPr id="5" name="İçerik Yer Tutucusu 4"/>
          <p:cNvGraphicFramePr>
            <a:graphicFrameLocks noGrp="1"/>
          </p:cNvGraphicFramePr>
          <p:nvPr>
            <p:ph idx="1"/>
            <p:extLst>
              <p:ext uri="{D42A27DB-BD31-4B8C-83A1-F6EECF244321}">
                <p14:modId xmlns:p14="http://schemas.microsoft.com/office/powerpoint/2010/main" val="795347262"/>
              </p:ext>
            </p:extLst>
          </p:nvPr>
        </p:nvGraphicFramePr>
        <p:xfrm>
          <a:off x="1657915" y="1526126"/>
          <a:ext cx="10042360" cy="4532475"/>
        </p:xfrm>
        <a:graphic>
          <a:graphicData uri="http://schemas.openxmlformats.org/drawingml/2006/table">
            <a:tbl>
              <a:tblPr firstRow="1" firstCol="1" bandRow="1">
                <a:effectLst>
                  <a:outerShdw blurRad="50800" dist="38100" dir="8100000" algn="tr" rotWithShape="0">
                    <a:prstClr val="black">
                      <a:alpha val="40000"/>
                    </a:prstClr>
                  </a:outerShdw>
                </a:effectLst>
                <a:tableStyleId>{3C2FFA5D-87B4-456A-9821-1D502468CF0F}</a:tableStyleId>
              </a:tblPr>
              <a:tblGrid>
                <a:gridCol w="3273897"/>
                <a:gridCol w="1737734"/>
                <a:gridCol w="1737734"/>
                <a:gridCol w="1737734"/>
                <a:gridCol w="1555261"/>
              </a:tblGrid>
              <a:tr h="323182">
                <a:tc rowSpan="2">
                  <a:txBody>
                    <a:bodyPr/>
                    <a:lstStyle/>
                    <a:p>
                      <a:pPr>
                        <a:lnSpc>
                          <a:spcPct val="106000"/>
                        </a:lnSpc>
                        <a:spcAft>
                          <a:spcPts val="0"/>
                        </a:spcAft>
                      </a:pPr>
                      <a:r>
                        <a:rPr lang="tr-TR" sz="1800" kern="1200" dirty="0">
                          <a:effectLst>
                            <a:outerShdw blurRad="38100" dist="38100" dir="2700000" algn="tl">
                              <a:srgbClr val="000000">
                                <a:alpha val="43000"/>
                              </a:srgbClr>
                            </a:outerShdw>
                          </a:effectLst>
                        </a:rPr>
                        <a:t> </a:t>
                      </a:r>
                      <a:endParaRPr lang="tr-TR" sz="1800" dirty="0">
                        <a:effectLst/>
                      </a:endParaRPr>
                    </a:p>
                    <a:p>
                      <a:pPr>
                        <a:lnSpc>
                          <a:spcPct val="106000"/>
                        </a:lnSpc>
                        <a:spcAft>
                          <a:spcPts val="0"/>
                        </a:spcAft>
                      </a:pPr>
                      <a:r>
                        <a:rPr lang="tr-TR" sz="1800" kern="1200" dirty="0">
                          <a:effectLst>
                            <a:outerShdw blurRad="38100" dist="38100" dir="2700000" algn="tl">
                              <a:srgbClr val="000000">
                                <a:alpha val="43000"/>
                              </a:srgbClr>
                            </a:outerShdw>
                          </a:effectLst>
                        </a:rPr>
                        <a:t> </a:t>
                      </a:r>
                      <a:endParaRPr lang="tr-TR" sz="1800" dirty="0">
                        <a:effectLst/>
                      </a:endParaRPr>
                    </a:p>
                    <a:p>
                      <a:pPr algn="ctr">
                        <a:lnSpc>
                          <a:spcPct val="106000"/>
                        </a:lnSpc>
                        <a:spcAft>
                          <a:spcPts val="0"/>
                        </a:spcAft>
                      </a:pPr>
                      <a:r>
                        <a:rPr lang="tr-TR" sz="1800" kern="1200" dirty="0">
                          <a:solidFill>
                            <a:schemeClr val="tx1"/>
                          </a:solidFill>
                          <a:effectLst>
                            <a:outerShdw blurRad="38100" dist="38100" dir="2700000" algn="tl">
                              <a:srgbClr val="000000">
                                <a:alpha val="43000"/>
                              </a:srgbClr>
                            </a:outerShdw>
                          </a:effectLst>
                        </a:rPr>
                        <a:t>Bölümler/Yıl</a:t>
                      </a:r>
                      <a:endParaRPr lang="tr-TR"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51589" marR="51589" marT="7165" marB="0"/>
                </a:tc>
                <a:tc gridSpan="2">
                  <a:txBody>
                    <a:bodyPr/>
                    <a:lstStyle/>
                    <a:p>
                      <a:pPr algn="ctr">
                        <a:lnSpc>
                          <a:spcPct val="106000"/>
                        </a:lnSpc>
                        <a:spcAft>
                          <a:spcPts val="0"/>
                        </a:spcAft>
                      </a:pPr>
                      <a:r>
                        <a:rPr lang="tr-TR" sz="1800" kern="1200" dirty="0" smtClean="0">
                          <a:solidFill>
                            <a:schemeClr val="tx1"/>
                          </a:solidFill>
                          <a:effectLst>
                            <a:outerShdw blurRad="38100" dist="38100" dir="2700000" algn="tl">
                              <a:srgbClr val="000000">
                                <a:alpha val="43000"/>
                              </a:srgbClr>
                            </a:outerShdw>
                          </a:effectLst>
                        </a:rPr>
                        <a:t>2015                         </a:t>
                      </a:r>
                      <a:endParaRPr lang="tr-TR"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hMerge="1">
                  <a:txBody>
                    <a:bodyPr/>
                    <a:lstStyle/>
                    <a:p>
                      <a:endParaRPr lang="tr-TR"/>
                    </a:p>
                  </a:txBody>
                  <a:tcPr/>
                </a:tc>
                <a:tc gridSpan="2">
                  <a:txBody>
                    <a:bodyPr/>
                    <a:lstStyle/>
                    <a:p>
                      <a:pPr algn="ctr">
                        <a:lnSpc>
                          <a:spcPct val="106000"/>
                        </a:lnSpc>
                        <a:spcAft>
                          <a:spcPts val="0"/>
                        </a:spcAft>
                      </a:pPr>
                      <a:r>
                        <a:rPr lang="tr-TR" sz="1800" kern="1200" dirty="0" smtClean="0">
                          <a:solidFill>
                            <a:schemeClr val="tx1"/>
                          </a:solidFill>
                          <a:effectLst>
                            <a:outerShdw blurRad="38100" dist="38100" dir="2700000" algn="tl">
                              <a:srgbClr val="000000">
                                <a:alpha val="43000"/>
                              </a:srgbClr>
                            </a:outerShdw>
                          </a:effectLst>
                        </a:rPr>
                        <a:t>2016</a:t>
                      </a:r>
                      <a:endParaRPr lang="tr-TR"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51589" marR="51589" marT="7165" marB="0"/>
                </a:tc>
                <a:tc hMerge="1">
                  <a:txBody>
                    <a:bodyPr/>
                    <a:lstStyle/>
                    <a:p>
                      <a:endParaRPr lang="tr-TR"/>
                    </a:p>
                  </a:txBody>
                  <a:tcPr/>
                </a:tc>
              </a:tr>
              <a:tr h="903488">
                <a:tc vMerge="1">
                  <a:txBody>
                    <a:bodyPr/>
                    <a:lstStyle/>
                    <a:p>
                      <a:endParaRPr lang="tr-TR"/>
                    </a:p>
                  </a:txBody>
                  <a:tcPr/>
                </a:tc>
                <a:tc>
                  <a:txBody>
                    <a:bodyPr/>
                    <a:lstStyle/>
                    <a:p>
                      <a:pPr algn="ctr">
                        <a:lnSpc>
                          <a:spcPct val="106000"/>
                        </a:lnSpc>
                        <a:spcAft>
                          <a:spcPts val="0"/>
                        </a:spcAft>
                      </a:pPr>
                      <a:r>
                        <a:rPr lang="tr-TR" sz="1800" b="1" kern="1200" dirty="0">
                          <a:solidFill>
                            <a:schemeClr val="tx1"/>
                          </a:solidFill>
                          <a:effectLst>
                            <a:outerShdw blurRad="38100" dist="38100" dir="2700000" algn="tl">
                              <a:srgbClr val="000000">
                                <a:alpha val="43000"/>
                              </a:srgbClr>
                            </a:outerShdw>
                          </a:effectLst>
                        </a:rPr>
                        <a:t>En Küçük Puan</a:t>
                      </a:r>
                      <a:endParaRPr lang="tr-TR" sz="18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51589" marR="51589" marT="7165" marB="0" anchor="ctr"/>
                </a:tc>
                <a:tc>
                  <a:txBody>
                    <a:bodyPr/>
                    <a:lstStyle/>
                    <a:p>
                      <a:pPr algn="ctr">
                        <a:lnSpc>
                          <a:spcPct val="106000"/>
                        </a:lnSpc>
                        <a:spcAft>
                          <a:spcPts val="0"/>
                        </a:spcAft>
                      </a:pPr>
                      <a:r>
                        <a:rPr lang="tr-TR" sz="1800" b="1" kern="1200" dirty="0">
                          <a:solidFill>
                            <a:schemeClr val="tx1"/>
                          </a:solidFill>
                          <a:effectLst>
                            <a:outerShdw blurRad="38100" dist="38100" dir="2700000" algn="tl">
                              <a:srgbClr val="000000">
                                <a:alpha val="43000"/>
                              </a:srgbClr>
                            </a:outerShdw>
                          </a:effectLst>
                        </a:rPr>
                        <a:t>En Büyük </a:t>
                      </a:r>
                      <a:r>
                        <a:rPr lang="tr-TR" sz="1800" b="1" kern="1200" dirty="0" smtClean="0">
                          <a:solidFill>
                            <a:schemeClr val="tx1"/>
                          </a:solidFill>
                          <a:effectLst>
                            <a:outerShdw blurRad="38100" dist="38100" dir="2700000" algn="tl">
                              <a:srgbClr val="000000">
                                <a:alpha val="43000"/>
                              </a:srgbClr>
                            </a:outerShdw>
                          </a:effectLst>
                        </a:rPr>
                        <a:t>Puan</a:t>
                      </a:r>
                      <a:endParaRPr lang="tr-TR" sz="1800" b="1" dirty="0">
                        <a:solidFill>
                          <a:schemeClr val="tx1"/>
                        </a:solidFill>
                        <a:effectLst/>
                      </a:endParaRPr>
                    </a:p>
                  </a:txBody>
                  <a:tcPr marL="0" marR="0" marT="0" marB="0" anchor="ctr"/>
                </a:tc>
                <a:tc>
                  <a:txBody>
                    <a:bodyPr/>
                    <a:lstStyle/>
                    <a:p>
                      <a:pPr algn="ctr">
                        <a:lnSpc>
                          <a:spcPct val="106000"/>
                        </a:lnSpc>
                        <a:spcAft>
                          <a:spcPts val="0"/>
                        </a:spcAft>
                      </a:pPr>
                      <a:r>
                        <a:rPr lang="tr-TR" sz="1800" b="1" kern="1200" dirty="0">
                          <a:solidFill>
                            <a:schemeClr val="tx1"/>
                          </a:solidFill>
                          <a:effectLst>
                            <a:outerShdw blurRad="38100" dist="38100" dir="2700000" algn="tl">
                              <a:srgbClr val="000000">
                                <a:alpha val="43000"/>
                              </a:srgbClr>
                            </a:outerShdw>
                          </a:effectLst>
                        </a:rPr>
                        <a:t>En Küçük Puan</a:t>
                      </a:r>
                      <a:endParaRPr lang="tr-TR" sz="18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51589" marR="51589" marT="7165" marB="0" anchor="ctr"/>
                </a:tc>
                <a:tc>
                  <a:txBody>
                    <a:bodyPr/>
                    <a:lstStyle/>
                    <a:p>
                      <a:pPr algn="ctr">
                        <a:lnSpc>
                          <a:spcPct val="106000"/>
                        </a:lnSpc>
                        <a:spcAft>
                          <a:spcPts val="0"/>
                        </a:spcAft>
                      </a:pPr>
                      <a:r>
                        <a:rPr lang="tr-TR" sz="1800" b="1" kern="1200" dirty="0">
                          <a:solidFill>
                            <a:schemeClr val="tx1"/>
                          </a:solidFill>
                          <a:effectLst>
                            <a:outerShdw blurRad="38100" dist="38100" dir="2700000" algn="tl">
                              <a:srgbClr val="000000">
                                <a:alpha val="43000"/>
                              </a:srgbClr>
                            </a:outerShdw>
                          </a:effectLst>
                        </a:rPr>
                        <a:t>En Büyük Puan</a:t>
                      </a:r>
                      <a:endParaRPr lang="tr-TR" sz="18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51589" marR="51589" marT="7165" marB="0" anchor="ctr"/>
                </a:tc>
              </a:tr>
              <a:tr h="661161">
                <a:tc>
                  <a:txBody>
                    <a:bodyPr/>
                    <a:lstStyle/>
                    <a:p>
                      <a:pPr algn="ctr">
                        <a:lnSpc>
                          <a:spcPct val="106000"/>
                        </a:lnSpc>
                        <a:spcAft>
                          <a:spcPts val="0"/>
                        </a:spcAft>
                      </a:pPr>
                      <a:r>
                        <a:rPr lang="tr-TR" sz="1800" kern="1200" dirty="0">
                          <a:effectLst>
                            <a:outerShdw blurRad="38100" dist="38100" dir="2700000" algn="tl">
                              <a:srgbClr val="000000">
                                <a:alpha val="43137"/>
                              </a:srgbClr>
                            </a:outerShdw>
                          </a:effectLst>
                        </a:rPr>
                        <a:t>İktisat (N.Ö.)</a:t>
                      </a:r>
                      <a:endParaRPr lang="tr-TR" sz="18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51589" marR="51589" marT="7165" marB="0" anchor="ctr"/>
                </a:tc>
                <a:tc>
                  <a:txBody>
                    <a:bodyPr/>
                    <a:lstStyle/>
                    <a:p>
                      <a:pPr algn="ctr"/>
                      <a:r>
                        <a:rPr lang="tr-TR" b="1" dirty="0" smtClean="0">
                          <a:effectLst>
                            <a:outerShdw blurRad="38100" dist="38100" dir="2700000" algn="tl">
                              <a:srgbClr val="000000">
                                <a:alpha val="43137"/>
                              </a:srgbClr>
                            </a:outerShdw>
                          </a:effectLst>
                          <a:latin typeface="+mn-lt"/>
                        </a:rPr>
                        <a:t>224,50575</a:t>
                      </a:r>
                      <a:endParaRPr lang="tr-TR" b="1" dirty="0">
                        <a:effectLst>
                          <a:outerShdw blurRad="38100" dist="38100" dir="2700000" algn="tl">
                            <a:srgbClr val="000000">
                              <a:alpha val="43137"/>
                            </a:srgbClr>
                          </a:outerShdw>
                        </a:effectLst>
                        <a:latin typeface="+mn-lt"/>
                      </a:endParaRPr>
                    </a:p>
                  </a:txBody>
                  <a:tcPr marL="51589" marR="51589" marT="7165" marB="0" anchor="ctr"/>
                </a:tc>
                <a:tc>
                  <a:txBody>
                    <a:bodyPr/>
                    <a:lstStyle/>
                    <a:p>
                      <a:pPr algn="ctr"/>
                      <a:r>
                        <a:rPr lang="tr-TR" b="1" dirty="0" smtClean="0">
                          <a:effectLst>
                            <a:outerShdw blurRad="38100" dist="38100" dir="2700000" algn="tl">
                              <a:srgbClr val="000000">
                                <a:alpha val="43137"/>
                              </a:srgbClr>
                            </a:outerShdw>
                          </a:effectLst>
                          <a:latin typeface="+mn-lt"/>
                        </a:rPr>
                        <a:t>254,93446</a:t>
                      </a:r>
                      <a:endParaRPr lang="tr-TR" b="1" dirty="0">
                        <a:effectLst>
                          <a:outerShdw blurRad="38100" dist="38100" dir="2700000" algn="tl">
                            <a:srgbClr val="000000">
                              <a:alpha val="43137"/>
                            </a:srgbClr>
                          </a:outerShdw>
                        </a:effectLst>
                        <a:latin typeface="+mn-lt"/>
                      </a:endParaRPr>
                    </a:p>
                  </a:txBody>
                  <a:tcPr marL="0" marR="0" marT="0" marB="0" anchor="ctr"/>
                </a:tc>
                <a:tc>
                  <a:txBody>
                    <a:bodyPr/>
                    <a:lstStyle/>
                    <a:p>
                      <a:pPr algn="ctr">
                        <a:lnSpc>
                          <a:spcPct val="106000"/>
                        </a:lnSpc>
                        <a:spcAft>
                          <a:spcPts val="0"/>
                        </a:spcAft>
                      </a:pPr>
                      <a:r>
                        <a:rPr lang="tr-TR" sz="1800" b="1" dirty="0" smtClean="0">
                          <a:effectLst>
                            <a:outerShdw blurRad="38100" dist="38100" dir="2700000" algn="tl">
                              <a:srgbClr val="000000">
                                <a:alpha val="43137"/>
                              </a:srgbClr>
                            </a:outerShdw>
                          </a:effectLst>
                          <a:latin typeface="+mn-lt"/>
                          <a:ea typeface="Calibri" panose="020F0502020204030204" pitchFamily="34" charset="0"/>
                          <a:cs typeface="Times New Roman" panose="02020603050405020304" pitchFamily="18" charset="0"/>
                        </a:rPr>
                        <a:t>210,73084</a:t>
                      </a:r>
                      <a:endParaRPr lang="tr-TR" sz="1800" b="1" dirty="0">
                        <a:effectLst>
                          <a:outerShdw blurRad="38100" dist="38100" dir="2700000" algn="tl">
                            <a:srgbClr val="000000">
                              <a:alpha val="43137"/>
                            </a:srgbClr>
                          </a:outerShdw>
                        </a:effectLst>
                        <a:latin typeface="+mn-lt"/>
                        <a:ea typeface="Calibri" panose="020F0502020204030204" pitchFamily="34" charset="0"/>
                        <a:cs typeface="Times New Roman" panose="02020603050405020304" pitchFamily="18" charset="0"/>
                      </a:endParaRPr>
                    </a:p>
                  </a:txBody>
                  <a:tcPr marL="51589" marR="51589" marT="7165" marB="0" anchor="ctr"/>
                </a:tc>
                <a:tc>
                  <a:txBody>
                    <a:bodyPr/>
                    <a:lstStyle/>
                    <a:p>
                      <a:pPr algn="ctr">
                        <a:lnSpc>
                          <a:spcPct val="106000"/>
                        </a:lnSpc>
                        <a:spcAft>
                          <a:spcPts val="0"/>
                        </a:spcAft>
                      </a:pPr>
                      <a:r>
                        <a:rPr lang="tr-TR" sz="1800" b="1" dirty="0" smtClean="0">
                          <a:effectLst>
                            <a:outerShdw blurRad="38100" dist="38100" dir="2700000" algn="tl">
                              <a:srgbClr val="000000">
                                <a:alpha val="43137"/>
                              </a:srgbClr>
                            </a:outerShdw>
                          </a:effectLst>
                          <a:latin typeface="+mn-lt"/>
                          <a:ea typeface="Calibri" panose="020F0502020204030204" pitchFamily="34" charset="0"/>
                          <a:cs typeface="Times New Roman" panose="02020603050405020304" pitchFamily="18" charset="0"/>
                        </a:rPr>
                        <a:t>350,51223</a:t>
                      </a:r>
                      <a:endParaRPr lang="tr-TR" sz="1800" b="1" dirty="0">
                        <a:effectLst>
                          <a:outerShdw blurRad="38100" dist="38100" dir="2700000" algn="tl">
                            <a:srgbClr val="000000">
                              <a:alpha val="43137"/>
                            </a:srgbClr>
                          </a:outerShdw>
                        </a:effectLst>
                        <a:latin typeface="+mn-lt"/>
                        <a:ea typeface="Calibri" panose="020F0502020204030204" pitchFamily="34" charset="0"/>
                        <a:cs typeface="Times New Roman" panose="02020603050405020304" pitchFamily="18" charset="0"/>
                      </a:endParaRPr>
                    </a:p>
                  </a:txBody>
                  <a:tcPr marL="0" marR="0" marT="0" marB="0" anchor="ctr"/>
                </a:tc>
              </a:tr>
              <a:tr h="661161">
                <a:tc>
                  <a:txBody>
                    <a:bodyPr/>
                    <a:lstStyle/>
                    <a:p>
                      <a:pPr algn="ctr">
                        <a:lnSpc>
                          <a:spcPct val="106000"/>
                        </a:lnSpc>
                        <a:spcAft>
                          <a:spcPts val="0"/>
                        </a:spcAft>
                      </a:pPr>
                      <a:r>
                        <a:rPr lang="tr-TR" sz="1800" kern="1200">
                          <a:effectLst>
                            <a:outerShdw blurRad="38100" dist="38100" dir="2700000" algn="tl">
                              <a:srgbClr val="000000">
                                <a:alpha val="43137"/>
                              </a:srgbClr>
                            </a:outerShdw>
                          </a:effectLst>
                        </a:rPr>
                        <a:t>İktisat (İ.Ö.)</a:t>
                      </a:r>
                      <a:endParaRPr lang="tr-TR" sz="180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51589" marR="51589" marT="7165" marB="0" anchor="ctr"/>
                </a:tc>
                <a:tc>
                  <a:txBody>
                    <a:bodyPr/>
                    <a:lstStyle/>
                    <a:p>
                      <a:pPr algn="ctr">
                        <a:lnSpc>
                          <a:spcPct val="106000"/>
                        </a:lnSpc>
                        <a:spcAft>
                          <a:spcPts val="0"/>
                        </a:spcAft>
                      </a:pPr>
                      <a:r>
                        <a:rPr lang="tr-TR" sz="1800" b="1" dirty="0" smtClean="0">
                          <a:effectLst>
                            <a:outerShdw blurRad="38100" dist="38100" dir="2700000" algn="tl">
                              <a:srgbClr val="000000">
                                <a:alpha val="43137"/>
                              </a:srgbClr>
                            </a:outerShdw>
                          </a:effectLst>
                          <a:latin typeface="+mn-lt"/>
                          <a:ea typeface="Calibri" panose="020F0502020204030204" pitchFamily="34" charset="0"/>
                          <a:cs typeface="Times New Roman" panose="02020603050405020304" pitchFamily="18" charset="0"/>
                        </a:rPr>
                        <a:t>199,89320</a:t>
                      </a:r>
                      <a:endParaRPr lang="tr-TR" sz="1800" b="1" dirty="0">
                        <a:effectLst>
                          <a:outerShdw blurRad="38100" dist="38100" dir="2700000" algn="tl">
                            <a:srgbClr val="000000">
                              <a:alpha val="43137"/>
                            </a:srgbClr>
                          </a:outerShdw>
                        </a:effectLst>
                        <a:latin typeface="+mn-lt"/>
                        <a:ea typeface="Calibri" panose="020F0502020204030204" pitchFamily="34" charset="0"/>
                        <a:cs typeface="Times New Roman" panose="02020603050405020304" pitchFamily="18" charset="0"/>
                      </a:endParaRPr>
                    </a:p>
                  </a:txBody>
                  <a:tcPr marL="51589" marR="51589" marT="7165" marB="0" anchor="ctr"/>
                </a:tc>
                <a:tc>
                  <a:txBody>
                    <a:bodyPr/>
                    <a:lstStyle/>
                    <a:p>
                      <a:pPr algn="ctr">
                        <a:lnSpc>
                          <a:spcPct val="106000"/>
                        </a:lnSpc>
                        <a:spcAft>
                          <a:spcPts val="0"/>
                        </a:spcAft>
                      </a:pPr>
                      <a:r>
                        <a:rPr lang="tr-TR" sz="1800" b="1" dirty="0" smtClean="0">
                          <a:effectLst>
                            <a:outerShdw blurRad="38100" dist="38100" dir="2700000" algn="tl">
                              <a:srgbClr val="000000">
                                <a:alpha val="43137"/>
                              </a:srgbClr>
                            </a:outerShdw>
                          </a:effectLst>
                          <a:latin typeface="+mn-lt"/>
                          <a:ea typeface="Calibri" panose="020F0502020204030204" pitchFamily="34" charset="0"/>
                          <a:cs typeface="Times New Roman" panose="02020603050405020304" pitchFamily="18" charset="0"/>
                        </a:rPr>
                        <a:t>239,01056</a:t>
                      </a:r>
                      <a:endParaRPr lang="tr-TR" sz="1800" b="1" dirty="0">
                        <a:effectLst>
                          <a:outerShdw blurRad="38100" dist="38100" dir="2700000" algn="tl">
                            <a:srgbClr val="000000">
                              <a:alpha val="43137"/>
                            </a:srgbClr>
                          </a:outerShdw>
                        </a:effectLst>
                        <a:latin typeface="+mn-lt"/>
                        <a:ea typeface="Calibri" panose="020F0502020204030204" pitchFamily="34" charset="0"/>
                        <a:cs typeface="Times New Roman" panose="02020603050405020304" pitchFamily="18" charset="0"/>
                      </a:endParaRPr>
                    </a:p>
                  </a:txBody>
                  <a:tcPr marL="0" marR="0" marT="0" marB="0" anchor="ctr"/>
                </a:tc>
                <a:tc>
                  <a:txBody>
                    <a:bodyPr/>
                    <a:lstStyle/>
                    <a:p>
                      <a:pPr algn="ctr">
                        <a:lnSpc>
                          <a:spcPct val="106000"/>
                        </a:lnSpc>
                        <a:spcAft>
                          <a:spcPts val="0"/>
                        </a:spcAft>
                      </a:pPr>
                      <a:r>
                        <a:rPr lang="tr-TR" sz="1800" b="1" dirty="0" smtClean="0">
                          <a:effectLst>
                            <a:outerShdw blurRad="38100" dist="38100" dir="2700000" algn="tl">
                              <a:srgbClr val="000000">
                                <a:alpha val="43137"/>
                              </a:srgbClr>
                            </a:outerShdw>
                          </a:effectLst>
                          <a:latin typeface="+mn-lt"/>
                          <a:ea typeface="Calibri" panose="020F0502020204030204" pitchFamily="34" charset="0"/>
                          <a:cs typeface="Times New Roman" panose="02020603050405020304" pitchFamily="18" charset="0"/>
                        </a:rPr>
                        <a:t>-</a:t>
                      </a:r>
                      <a:endParaRPr lang="tr-TR" sz="1800" b="1" dirty="0">
                        <a:effectLst>
                          <a:outerShdw blurRad="38100" dist="38100" dir="2700000" algn="tl">
                            <a:srgbClr val="000000">
                              <a:alpha val="43137"/>
                            </a:srgbClr>
                          </a:outerShdw>
                        </a:effectLst>
                        <a:latin typeface="+mn-lt"/>
                        <a:ea typeface="Calibri" panose="020F0502020204030204" pitchFamily="34" charset="0"/>
                        <a:cs typeface="Times New Roman" panose="02020603050405020304" pitchFamily="18" charset="0"/>
                      </a:endParaRPr>
                    </a:p>
                  </a:txBody>
                  <a:tcPr marL="51589" marR="51589" marT="7165" marB="0" anchor="ctr"/>
                </a:tc>
                <a:tc>
                  <a:txBody>
                    <a:bodyPr/>
                    <a:lstStyle/>
                    <a:p>
                      <a:pPr algn="ctr">
                        <a:lnSpc>
                          <a:spcPct val="106000"/>
                        </a:lnSpc>
                        <a:spcAft>
                          <a:spcPts val="0"/>
                        </a:spcAft>
                      </a:pPr>
                      <a:r>
                        <a:rPr lang="tr-TR" sz="1800" b="1" dirty="0" smtClean="0">
                          <a:effectLst>
                            <a:outerShdw blurRad="38100" dist="38100" dir="2700000" algn="tl">
                              <a:srgbClr val="000000">
                                <a:alpha val="43137"/>
                              </a:srgbClr>
                            </a:outerShdw>
                          </a:effectLst>
                          <a:latin typeface="+mn-lt"/>
                          <a:ea typeface="Calibri" panose="020F0502020204030204" pitchFamily="34" charset="0"/>
                          <a:cs typeface="Times New Roman" panose="02020603050405020304" pitchFamily="18" charset="0"/>
                        </a:rPr>
                        <a:t>-</a:t>
                      </a:r>
                      <a:endParaRPr lang="tr-TR" sz="1800" b="1" dirty="0">
                        <a:effectLst>
                          <a:outerShdw blurRad="38100" dist="38100" dir="2700000" algn="tl">
                            <a:srgbClr val="000000">
                              <a:alpha val="43137"/>
                            </a:srgbClr>
                          </a:outerShdw>
                        </a:effectLst>
                        <a:latin typeface="+mn-lt"/>
                        <a:ea typeface="Calibri" panose="020F0502020204030204" pitchFamily="34" charset="0"/>
                        <a:cs typeface="Times New Roman" panose="02020603050405020304" pitchFamily="18" charset="0"/>
                      </a:endParaRPr>
                    </a:p>
                  </a:txBody>
                  <a:tcPr marL="51589" marR="51589" marT="7165" marB="0" anchor="ctr"/>
                </a:tc>
              </a:tr>
              <a:tr h="661161">
                <a:tc>
                  <a:txBody>
                    <a:bodyPr/>
                    <a:lstStyle/>
                    <a:p>
                      <a:pPr algn="ctr">
                        <a:lnSpc>
                          <a:spcPct val="106000"/>
                        </a:lnSpc>
                        <a:spcAft>
                          <a:spcPts val="0"/>
                        </a:spcAft>
                      </a:pPr>
                      <a:r>
                        <a:rPr lang="tr-TR" sz="1800" kern="1200">
                          <a:effectLst>
                            <a:outerShdw blurRad="38100" dist="38100" dir="2700000" algn="tl">
                              <a:srgbClr val="000000">
                                <a:alpha val="43137"/>
                              </a:srgbClr>
                            </a:outerShdw>
                          </a:effectLst>
                        </a:rPr>
                        <a:t>İşletme (N.Ö.)</a:t>
                      </a:r>
                      <a:endParaRPr lang="tr-TR" sz="180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51589" marR="51589" marT="7165" marB="0" anchor="ctr"/>
                </a:tc>
                <a:tc>
                  <a:txBody>
                    <a:bodyPr/>
                    <a:lstStyle/>
                    <a:p>
                      <a:pPr algn="ctr">
                        <a:lnSpc>
                          <a:spcPct val="106000"/>
                        </a:lnSpc>
                        <a:spcAft>
                          <a:spcPts val="0"/>
                        </a:spcAft>
                      </a:pPr>
                      <a:r>
                        <a:rPr lang="tr-TR" sz="1800" b="1" dirty="0" smtClean="0">
                          <a:effectLst>
                            <a:outerShdw blurRad="38100" dist="38100" dir="2700000" algn="tl">
                              <a:srgbClr val="000000">
                                <a:alpha val="43137"/>
                              </a:srgbClr>
                            </a:outerShdw>
                          </a:effectLst>
                          <a:latin typeface="+mn-lt"/>
                          <a:ea typeface="Calibri" panose="020F0502020204030204" pitchFamily="34" charset="0"/>
                          <a:cs typeface="Times New Roman" panose="02020603050405020304" pitchFamily="18" charset="0"/>
                        </a:rPr>
                        <a:t>224,80956</a:t>
                      </a:r>
                      <a:endParaRPr lang="tr-TR" sz="1800" b="1" dirty="0">
                        <a:effectLst>
                          <a:outerShdw blurRad="38100" dist="38100" dir="2700000" algn="tl">
                            <a:srgbClr val="000000">
                              <a:alpha val="43137"/>
                            </a:srgbClr>
                          </a:outerShdw>
                        </a:effectLst>
                        <a:latin typeface="+mn-lt"/>
                        <a:ea typeface="Calibri" panose="020F0502020204030204" pitchFamily="34" charset="0"/>
                        <a:cs typeface="Times New Roman" panose="02020603050405020304" pitchFamily="18" charset="0"/>
                      </a:endParaRPr>
                    </a:p>
                  </a:txBody>
                  <a:tcPr marL="51589" marR="51589" marT="7165" marB="0" anchor="ctr"/>
                </a:tc>
                <a:tc>
                  <a:txBody>
                    <a:bodyPr/>
                    <a:lstStyle/>
                    <a:p>
                      <a:pPr algn="ctr">
                        <a:lnSpc>
                          <a:spcPct val="106000"/>
                        </a:lnSpc>
                        <a:spcAft>
                          <a:spcPts val="0"/>
                        </a:spcAft>
                      </a:pPr>
                      <a:r>
                        <a:rPr lang="tr-TR" sz="1800" b="1" dirty="0" smtClean="0">
                          <a:effectLst>
                            <a:outerShdw blurRad="38100" dist="38100" dir="2700000" algn="tl">
                              <a:srgbClr val="000000">
                                <a:alpha val="43137"/>
                              </a:srgbClr>
                            </a:outerShdw>
                          </a:effectLst>
                          <a:latin typeface="+mn-lt"/>
                          <a:ea typeface="Calibri" panose="020F0502020204030204" pitchFamily="34" charset="0"/>
                          <a:cs typeface="Times New Roman" panose="02020603050405020304" pitchFamily="18" charset="0"/>
                        </a:rPr>
                        <a:t>290,03619</a:t>
                      </a:r>
                      <a:endParaRPr lang="tr-TR" sz="1800" b="1" dirty="0">
                        <a:effectLst>
                          <a:outerShdw blurRad="38100" dist="38100" dir="2700000" algn="tl">
                            <a:srgbClr val="000000">
                              <a:alpha val="43137"/>
                            </a:srgbClr>
                          </a:outerShdw>
                        </a:effectLst>
                        <a:latin typeface="+mn-lt"/>
                        <a:ea typeface="Calibri" panose="020F0502020204030204" pitchFamily="34" charset="0"/>
                        <a:cs typeface="Times New Roman" panose="02020603050405020304" pitchFamily="18" charset="0"/>
                      </a:endParaRPr>
                    </a:p>
                  </a:txBody>
                  <a:tcPr marL="0" marR="0" marT="0" marB="0" anchor="ctr"/>
                </a:tc>
                <a:tc>
                  <a:txBody>
                    <a:bodyPr/>
                    <a:lstStyle/>
                    <a:p>
                      <a:pPr algn="ctr">
                        <a:lnSpc>
                          <a:spcPct val="106000"/>
                        </a:lnSpc>
                        <a:spcAft>
                          <a:spcPts val="0"/>
                        </a:spcAft>
                      </a:pPr>
                      <a:r>
                        <a:rPr lang="tr-TR" sz="1800" b="1" dirty="0" smtClean="0">
                          <a:effectLst>
                            <a:outerShdw blurRad="38100" dist="38100" dir="2700000" algn="tl">
                              <a:srgbClr val="000000">
                                <a:alpha val="43137"/>
                              </a:srgbClr>
                            </a:outerShdw>
                          </a:effectLst>
                          <a:latin typeface="+mn-lt"/>
                          <a:ea typeface="Calibri" panose="020F0502020204030204" pitchFamily="34" charset="0"/>
                          <a:cs typeface="Times New Roman" panose="02020603050405020304" pitchFamily="18" charset="0"/>
                        </a:rPr>
                        <a:t>199,40933</a:t>
                      </a:r>
                      <a:endParaRPr lang="tr-TR" sz="1800" b="1" dirty="0">
                        <a:effectLst>
                          <a:outerShdw blurRad="38100" dist="38100" dir="2700000" algn="tl">
                            <a:srgbClr val="000000">
                              <a:alpha val="43137"/>
                            </a:srgbClr>
                          </a:outerShdw>
                        </a:effectLst>
                        <a:latin typeface="+mn-lt"/>
                        <a:ea typeface="Calibri" panose="020F0502020204030204" pitchFamily="34" charset="0"/>
                        <a:cs typeface="Times New Roman" panose="02020603050405020304" pitchFamily="18" charset="0"/>
                      </a:endParaRPr>
                    </a:p>
                  </a:txBody>
                  <a:tcPr marL="51589" marR="51589" marT="7165" marB="0" anchor="ctr"/>
                </a:tc>
                <a:tc>
                  <a:txBody>
                    <a:bodyPr/>
                    <a:lstStyle/>
                    <a:p>
                      <a:pPr algn="ctr">
                        <a:lnSpc>
                          <a:spcPct val="106000"/>
                        </a:lnSpc>
                        <a:spcAft>
                          <a:spcPts val="0"/>
                        </a:spcAft>
                      </a:pPr>
                      <a:r>
                        <a:rPr lang="tr-TR" sz="1800" b="1" dirty="0" smtClean="0">
                          <a:effectLst>
                            <a:outerShdw blurRad="38100" dist="38100" dir="2700000" algn="tl">
                              <a:srgbClr val="000000">
                                <a:alpha val="43137"/>
                              </a:srgbClr>
                            </a:outerShdw>
                          </a:effectLst>
                          <a:latin typeface="+mn-lt"/>
                          <a:ea typeface="Calibri" panose="020F0502020204030204" pitchFamily="34" charset="0"/>
                          <a:cs typeface="Times New Roman" panose="02020603050405020304" pitchFamily="18" charset="0"/>
                        </a:rPr>
                        <a:t>280,02411</a:t>
                      </a:r>
                      <a:endParaRPr lang="tr-TR" sz="1800" b="1" dirty="0">
                        <a:effectLst>
                          <a:outerShdw blurRad="38100" dist="38100" dir="2700000" algn="tl">
                            <a:srgbClr val="000000">
                              <a:alpha val="43137"/>
                            </a:srgbClr>
                          </a:outerShdw>
                        </a:effectLst>
                        <a:latin typeface="+mn-lt"/>
                        <a:ea typeface="Calibri" panose="020F0502020204030204" pitchFamily="34" charset="0"/>
                        <a:cs typeface="Times New Roman" panose="02020603050405020304" pitchFamily="18" charset="0"/>
                      </a:endParaRPr>
                    </a:p>
                  </a:txBody>
                  <a:tcPr marL="51589" marR="51589" marT="7165" marB="0" anchor="ctr"/>
                </a:tc>
              </a:tr>
              <a:tr h="661161">
                <a:tc>
                  <a:txBody>
                    <a:bodyPr/>
                    <a:lstStyle/>
                    <a:p>
                      <a:pPr algn="ctr">
                        <a:lnSpc>
                          <a:spcPct val="106000"/>
                        </a:lnSpc>
                        <a:spcAft>
                          <a:spcPts val="0"/>
                        </a:spcAft>
                      </a:pPr>
                      <a:r>
                        <a:rPr lang="tr-TR" sz="1800" kern="1200" dirty="0">
                          <a:effectLst>
                            <a:outerShdw blurRad="38100" dist="38100" dir="2700000" algn="tl">
                              <a:srgbClr val="000000">
                                <a:alpha val="43137"/>
                              </a:srgbClr>
                            </a:outerShdw>
                          </a:effectLst>
                        </a:rPr>
                        <a:t>İşletme (İ.Ö.)</a:t>
                      </a:r>
                      <a:endParaRPr lang="tr-TR" sz="18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51589" marR="51589" marT="7165" marB="0" anchor="ctr"/>
                </a:tc>
                <a:tc>
                  <a:txBody>
                    <a:bodyPr/>
                    <a:lstStyle/>
                    <a:p>
                      <a:pPr algn="ctr">
                        <a:lnSpc>
                          <a:spcPct val="106000"/>
                        </a:lnSpc>
                        <a:spcAft>
                          <a:spcPts val="0"/>
                        </a:spcAft>
                      </a:pPr>
                      <a:r>
                        <a:rPr lang="tr-TR" sz="1800" b="1" dirty="0" smtClean="0">
                          <a:effectLst>
                            <a:outerShdw blurRad="38100" dist="38100" dir="2700000" algn="tl">
                              <a:srgbClr val="000000">
                                <a:alpha val="43137"/>
                              </a:srgbClr>
                            </a:outerShdw>
                          </a:effectLst>
                          <a:latin typeface="+mn-lt"/>
                          <a:ea typeface="Calibri" panose="020F0502020204030204" pitchFamily="34" charset="0"/>
                          <a:cs typeface="Times New Roman" panose="02020603050405020304" pitchFamily="18" charset="0"/>
                        </a:rPr>
                        <a:t>200,61801</a:t>
                      </a:r>
                      <a:endParaRPr lang="tr-TR" sz="1800" b="1" dirty="0">
                        <a:effectLst>
                          <a:outerShdw blurRad="38100" dist="38100" dir="2700000" algn="tl">
                            <a:srgbClr val="000000">
                              <a:alpha val="43137"/>
                            </a:srgbClr>
                          </a:outerShdw>
                        </a:effectLst>
                        <a:latin typeface="+mn-lt"/>
                        <a:ea typeface="Calibri" panose="020F0502020204030204" pitchFamily="34" charset="0"/>
                        <a:cs typeface="Times New Roman" panose="02020603050405020304" pitchFamily="18" charset="0"/>
                      </a:endParaRPr>
                    </a:p>
                  </a:txBody>
                  <a:tcPr marL="51589" marR="51589" marT="7165" marB="0" anchor="ctr"/>
                </a:tc>
                <a:tc>
                  <a:txBody>
                    <a:bodyPr/>
                    <a:lstStyle/>
                    <a:p>
                      <a:pPr algn="ctr">
                        <a:lnSpc>
                          <a:spcPct val="106000"/>
                        </a:lnSpc>
                        <a:spcAft>
                          <a:spcPts val="0"/>
                        </a:spcAft>
                      </a:pPr>
                      <a:r>
                        <a:rPr lang="tr-TR" sz="1800" b="1" dirty="0" smtClean="0">
                          <a:effectLst>
                            <a:outerShdw blurRad="38100" dist="38100" dir="2700000" algn="tl">
                              <a:srgbClr val="000000">
                                <a:alpha val="43137"/>
                              </a:srgbClr>
                            </a:outerShdw>
                          </a:effectLst>
                          <a:latin typeface="+mn-lt"/>
                          <a:ea typeface="Calibri" panose="020F0502020204030204" pitchFamily="34" charset="0"/>
                          <a:cs typeface="Times New Roman" panose="02020603050405020304" pitchFamily="18" charset="0"/>
                        </a:rPr>
                        <a:t>261,64169</a:t>
                      </a:r>
                      <a:endParaRPr lang="tr-TR" sz="1800" b="1" dirty="0">
                        <a:effectLst>
                          <a:outerShdw blurRad="38100" dist="38100" dir="2700000" algn="tl">
                            <a:srgbClr val="000000">
                              <a:alpha val="43137"/>
                            </a:srgbClr>
                          </a:outerShdw>
                        </a:effectLst>
                        <a:latin typeface="+mn-lt"/>
                        <a:ea typeface="Calibri" panose="020F0502020204030204" pitchFamily="34" charset="0"/>
                        <a:cs typeface="Times New Roman" panose="02020603050405020304" pitchFamily="18" charset="0"/>
                      </a:endParaRPr>
                    </a:p>
                  </a:txBody>
                  <a:tcPr marL="0" marR="0" marT="0" marB="0" anchor="ctr"/>
                </a:tc>
                <a:tc>
                  <a:txBody>
                    <a:bodyPr/>
                    <a:lstStyle/>
                    <a:p>
                      <a:pPr algn="ctr">
                        <a:lnSpc>
                          <a:spcPct val="106000"/>
                        </a:lnSpc>
                        <a:spcAft>
                          <a:spcPts val="0"/>
                        </a:spcAft>
                      </a:pPr>
                      <a:r>
                        <a:rPr lang="tr-TR" sz="1800" b="1" dirty="0" smtClean="0">
                          <a:effectLst>
                            <a:outerShdw blurRad="38100" dist="38100" dir="2700000" algn="tl">
                              <a:srgbClr val="000000">
                                <a:alpha val="43137"/>
                              </a:srgbClr>
                            </a:outerShdw>
                          </a:effectLst>
                          <a:latin typeface="+mn-lt"/>
                          <a:ea typeface="Calibri" panose="020F0502020204030204" pitchFamily="34" charset="0"/>
                          <a:cs typeface="Times New Roman" panose="02020603050405020304" pitchFamily="18" charset="0"/>
                        </a:rPr>
                        <a:t>-</a:t>
                      </a:r>
                      <a:endParaRPr lang="tr-TR" sz="1800" b="1" dirty="0">
                        <a:effectLst>
                          <a:outerShdw blurRad="38100" dist="38100" dir="2700000" algn="tl">
                            <a:srgbClr val="000000">
                              <a:alpha val="43137"/>
                            </a:srgbClr>
                          </a:outerShdw>
                        </a:effectLst>
                        <a:latin typeface="+mn-lt"/>
                        <a:ea typeface="Calibri" panose="020F0502020204030204" pitchFamily="34" charset="0"/>
                        <a:cs typeface="Times New Roman" panose="02020603050405020304" pitchFamily="18" charset="0"/>
                      </a:endParaRPr>
                    </a:p>
                  </a:txBody>
                  <a:tcPr marL="51589" marR="51589" marT="7165" marB="0" anchor="ctr"/>
                </a:tc>
                <a:tc>
                  <a:txBody>
                    <a:bodyPr/>
                    <a:lstStyle/>
                    <a:p>
                      <a:pPr algn="ctr">
                        <a:lnSpc>
                          <a:spcPct val="106000"/>
                        </a:lnSpc>
                        <a:spcAft>
                          <a:spcPts val="0"/>
                        </a:spcAft>
                      </a:pPr>
                      <a:r>
                        <a:rPr lang="tr-TR" sz="1800" b="1" dirty="0" smtClean="0">
                          <a:effectLst>
                            <a:outerShdw blurRad="38100" dist="38100" dir="2700000" algn="tl">
                              <a:srgbClr val="000000">
                                <a:alpha val="43137"/>
                              </a:srgbClr>
                            </a:outerShdw>
                          </a:effectLst>
                          <a:latin typeface="+mn-lt"/>
                          <a:ea typeface="Calibri" panose="020F0502020204030204" pitchFamily="34" charset="0"/>
                          <a:cs typeface="Times New Roman" panose="02020603050405020304" pitchFamily="18" charset="0"/>
                        </a:rPr>
                        <a:t>-</a:t>
                      </a:r>
                      <a:endParaRPr lang="tr-TR" sz="1800" b="1" dirty="0">
                        <a:effectLst>
                          <a:outerShdw blurRad="38100" dist="38100" dir="2700000" algn="tl">
                            <a:srgbClr val="000000">
                              <a:alpha val="43137"/>
                            </a:srgbClr>
                          </a:outerShdw>
                        </a:effectLst>
                        <a:latin typeface="+mn-lt"/>
                        <a:ea typeface="Calibri" panose="020F0502020204030204" pitchFamily="34" charset="0"/>
                        <a:cs typeface="Times New Roman" panose="02020603050405020304" pitchFamily="18" charset="0"/>
                      </a:endParaRPr>
                    </a:p>
                  </a:txBody>
                  <a:tcPr marL="51589" marR="51589" marT="7165" marB="0" anchor="ctr"/>
                </a:tc>
              </a:tr>
              <a:tr h="661161">
                <a:tc>
                  <a:txBody>
                    <a:bodyPr/>
                    <a:lstStyle/>
                    <a:p>
                      <a:pPr algn="ctr">
                        <a:lnSpc>
                          <a:spcPct val="106000"/>
                        </a:lnSpc>
                        <a:spcAft>
                          <a:spcPts val="0"/>
                        </a:spcAft>
                      </a:pPr>
                      <a:r>
                        <a:rPr lang="tr-TR" sz="1800" dirty="0" smtClean="0">
                          <a:effectLst>
                            <a:outerShdw blurRad="38100" dist="38100" dir="2700000" algn="tl">
                              <a:srgbClr val="000000">
                                <a:alpha val="43137"/>
                              </a:srgbClr>
                            </a:outerShdw>
                          </a:effectLst>
                          <a:latin typeface="+mn-lt"/>
                          <a:ea typeface="Calibri" panose="020F0502020204030204" pitchFamily="34" charset="0"/>
                          <a:cs typeface="Times New Roman" panose="02020603050405020304" pitchFamily="18" charset="0"/>
                        </a:rPr>
                        <a:t>Maliye (N.Ö)</a:t>
                      </a:r>
                      <a:endParaRPr lang="tr-TR" sz="1800" dirty="0">
                        <a:effectLst>
                          <a:outerShdw blurRad="38100" dist="38100" dir="2700000" algn="tl">
                            <a:srgbClr val="000000">
                              <a:alpha val="43137"/>
                            </a:srgbClr>
                          </a:outerShdw>
                        </a:effectLst>
                        <a:latin typeface="+mn-lt"/>
                        <a:ea typeface="Calibri" panose="020F0502020204030204" pitchFamily="34" charset="0"/>
                        <a:cs typeface="Times New Roman" panose="02020603050405020304" pitchFamily="18" charset="0"/>
                      </a:endParaRPr>
                    </a:p>
                  </a:txBody>
                  <a:tcPr marL="51589" marR="51589" marT="7165" marB="0" anchor="ctr"/>
                </a:tc>
                <a:tc>
                  <a:txBody>
                    <a:bodyPr/>
                    <a:lstStyle/>
                    <a:p>
                      <a:pPr algn="ctr">
                        <a:lnSpc>
                          <a:spcPct val="106000"/>
                        </a:lnSpc>
                        <a:spcAft>
                          <a:spcPts val="0"/>
                        </a:spcAft>
                      </a:pPr>
                      <a:r>
                        <a:rPr lang="tr-TR" sz="1800" b="1" dirty="0" smtClean="0">
                          <a:effectLst>
                            <a:outerShdw blurRad="38100" dist="38100" dir="2700000" algn="tl">
                              <a:srgbClr val="000000">
                                <a:alpha val="43137"/>
                              </a:srgbClr>
                            </a:outerShdw>
                          </a:effectLst>
                          <a:latin typeface="+mn-lt"/>
                          <a:ea typeface="Calibri" panose="020F0502020204030204" pitchFamily="34" charset="0"/>
                          <a:cs typeface="Times New Roman" panose="02020603050405020304" pitchFamily="18" charset="0"/>
                        </a:rPr>
                        <a:t>-</a:t>
                      </a:r>
                      <a:endParaRPr lang="tr-TR" sz="1800" b="1" dirty="0">
                        <a:effectLst>
                          <a:outerShdw blurRad="38100" dist="38100" dir="2700000" algn="tl">
                            <a:srgbClr val="000000">
                              <a:alpha val="43137"/>
                            </a:srgbClr>
                          </a:outerShdw>
                        </a:effectLst>
                        <a:latin typeface="+mn-lt"/>
                        <a:ea typeface="Calibri" panose="020F0502020204030204" pitchFamily="34" charset="0"/>
                        <a:cs typeface="Times New Roman" panose="02020603050405020304" pitchFamily="18" charset="0"/>
                      </a:endParaRPr>
                    </a:p>
                  </a:txBody>
                  <a:tcPr marL="51589" marR="51589" marT="7165" marB="0" anchor="ctr"/>
                </a:tc>
                <a:tc>
                  <a:txBody>
                    <a:bodyPr/>
                    <a:lstStyle/>
                    <a:p>
                      <a:pPr algn="ctr">
                        <a:lnSpc>
                          <a:spcPct val="106000"/>
                        </a:lnSpc>
                        <a:spcAft>
                          <a:spcPts val="0"/>
                        </a:spcAft>
                      </a:pPr>
                      <a:r>
                        <a:rPr lang="tr-TR" sz="1800" b="1" dirty="0" smtClean="0">
                          <a:effectLst>
                            <a:outerShdw blurRad="38100" dist="38100" dir="2700000" algn="tl">
                              <a:srgbClr val="000000">
                                <a:alpha val="43137"/>
                              </a:srgbClr>
                            </a:outerShdw>
                          </a:effectLst>
                          <a:latin typeface="+mn-lt"/>
                          <a:ea typeface="Calibri" panose="020F0502020204030204" pitchFamily="34" charset="0"/>
                          <a:cs typeface="Times New Roman" panose="02020603050405020304" pitchFamily="18" charset="0"/>
                        </a:rPr>
                        <a:t>-</a:t>
                      </a:r>
                      <a:endParaRPr lang="tr-TR" sz="1800" b="1" dirty="0">
                        <a:effectLst>
                          <a:outerShdw blurRad="38100" dist="38100" dir="2700000" algn="tl">
                            <a:srgbClr val="000000">
                              <a:alpha val="43137"/>
                            </a:srgbClr>
                          </a:outerShdw>
                        </a:effectLst>
                        <a:latin typeface="+mn-lt"/>
                        <a:ea typeface="Calibri" panose="020F0502020204030204" pitchFamily="34" charset="0"/>
                        <a:cs typeface="Times New Roman" panose="02020603050405020304" pitchFamily="18" charset="0"/>
                      </a:endParaRPr>
                    </a:p>
                  </a:txBody>
                  <a:tcPr marL="0" marR="0" marT="0" marB="0" anchor="ctr"/>
                </a:tc>
                <a:tc>
                  <a:txBody>
                    <a:bodyPr/>
                    <a:lstStyle/>
                    <a:p>
                      <a:pPr algn="ctr">
                        <a:lnSpc>
                          <a:spcPct val="106000"/>
                        </a:lnSpc>
                        <a:spcAft>
                          <a:spcPts val="0"/>
                        </a:spcAft>
                      </a:pPr>
                      <a:r>
                        <a:rPr lang="tr-TR" sz="1800" b="1" dirty="0" smtClean="0">
                          <a:effectLst>
                            <a:outerShdw blurRad="38100" dist="38100" dir="2700000" algn="tl">
                              <a:srgbClr val="000000">
                                <a:alpha val="43137"/>
                              </a:srgbClr>
                            </a:outerShdw>
                          </a:effectLst>
                          <a:latin typeface="+mn-lt"/>
                          <a:ea typeface="Calibri" panose="020F0502020204030204" pitchFamily="34" charset="0"/>
                          <a:cs typeface="Times New Roman" panose="02020603050405020304" pitchFamily="18" charset="0"/>
                        </a:rPr>
                        <a:t>248,58894</a:t>
                      </a:r>
                      <a:endParaRPr lang="tr-TR" sz="1800" b="1" dirty="0">
                        <a:effectLst>
                          <a:outerShdw blurRad="38100" dist="38100" dir="2700000" algn="tl">
                            <a:srgbClr val="000000">
                              <a:alpha val="43137"/>
                            </a:srgbClr>
                          </a:outerShdw>
                        </a:effectLst>
                        <a:latin typeface="+mn-lt"/>
                        <a:ea typeface="Calibri" panose="020F0502020204030204" pitchFamily="34" charset="0"/>
                        <a:cs typeface="Times New Roman" panose="02020603050405020304" pitchFamily="18" charset="0"/>
                      </a:endParaRPr>
                    </a:p>
                  </a:txBody>
                  <a:tcPr marL="51589" marR="51589" marT="7165" marB="0" anchor="ctr"/>
                </a:tc>
                <a:tc>
                  <a:txBody>
                    <a:bodyPr/>
                    <a:lstStyle/>
                    <a:p>
                      <a:pPr algn="ctr">
                        <a:lnSpc>
                          <a:spcPct val="106000"/>
                        </a:lnSpc>
                        <a:spcAft>
                          <a:spcPts val="0"/>
                        </a:spcAft>
                      </a:pPr>
                      <a:r>
                        <a:rPr lang="tr-TR" sz="1800" b="1" dirty="0" smtClean="0">
                          <a:effectLst>
                            <a:outerShdw blurRad="38100" dist="38100" dir="2700000" algn="tl">
                              <a:srgbClr val="000000">
                                <a:alpha val="43137"/>
                              </a:srgbClr>
                            </a:outerShdw>
                          </a:effectLst>
                          <a:latin typeface="+mn-lt"/>
                          <a:ea typeface="Calibri" panose="020F0502020204030204" pitchFamily="34" charset="0"/>
                          <a:cs typeface="Times New Roman" panose="02020603050405020304" pitchFamily="18" charset="0"/>
                        </a:rPr>
                        <a:t>280,92310</a:t>
                      </a:r>
                      <a:endParaRPr lang="tr-TR" sz="1800" b="1" dirty="0">
                        <a:effectLst>
                          <a:outerShdw blurRad="38100" dist="38100" dir="2700000" algn="tl">
                            <a:srgbClr val="000000">
                              <a:alpha val="43137"/>
                            </a:srgbClr>
                          </a:outerShdw>
                        </a:effectLst>
                        <a:latin typeface="+mn-lt"/>
                        <a:ea typeface="Calibri" panose="020F0502020204030204" pitchFamily="34" charset="0"/>
                        <a:cs typeface="Times New Roman" panose="02020603050405020304" pitchFamily="18" charset="0"/>
                      </a:endParaRPr>
                    </a:p>
                  </a:txBody>
                  <a:tcPr marL="51589" marR="51589" marT="7165" marB="0" anchor="ctr"/>
                </a:tc>
              </a:tr>
            </a:tbl>
          </a:graphicData>
        </a:graphic>
      </p:graphicFrame>
    </p:spTree>
    <p:extLst>
      <p:ext uri="{BB962C8B-B14F-4D97-AF65-F5344CB8AC3E}">
        <p14:creationId xmlns:p14="http://schemas.microsoft.com/office/powerpoint/2010/main" val="60668127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a:p>
        </p:txBody>
      </p:sp>
      <p:sp>
        <p:nvSpPr>
          <p:cNvPr id="3" name="İçerik Yer Tutucusu 2"/>
          <p:cNvSpPr>
            <a:spLocks noGrp="1"/>
          </p:cNvSpPr>
          <p:nvPr>
            <p:ph idx="1"/>
          </p:nvPr>
        </p:nvSpPr>
        <p:spPr>
          <a:ln>
            <a:solidFill>
              <a:schemeClr val="accent1"/>
            </a:solidFill>
          </a:ln>
        </p:spPr>
        <p:txBody>
          <a:bodyPr>
            <a:normAutofit/>
          </a:bodyPr>
          <a:lstStyle/>
          <a:p>
            <a:pPr marL="0" indent="0" algn="ctr">
              <a:buNone/>
            </a:pPr>
            <a:r>
              <a:rPr lang="tr-TR" sz="4400" dirty="0" smtClean="0">
                <a:effectLst>
                  <a:outerShdw blurRad="38100" dist="38100" dir="2700000" algn="tl">
                    <a:srgbClr val="000000">
                      <a:alpha val="43137"/>
                    </a:srgbClr>
                  </a:outerShdw>
                </a:effectLst>
              </a:rPr>
              <a:t>Lisansüstü Eğitim</a:t>
            </a:r>
            <a:endParaRPr lang="tr-TR" sz="44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61010393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fontScale="90000"/>
          </a:bodyPr>
          <a:lstStyle/>
          <a:p>
            <a:r>
              <a:rPr lang="tr-TR" dirty="0">
                <a:effectLst>
                  <a:outerShdw blurRad="38100" dist="38100" dir="2700000" algn="tl">
                    <a:srgbClr val="000000">
                      <a:alpha val="43137"/>
                    </a:srgbClr>
                  </a:outerShdw>
                </a:effectLst>
              </a:rPr>
              <a:t>Bölgesel Kalkınma İktisadı </a:t>
            </a:r>
            <a:r>
              <a:rPr lang="tr-TR" dirty="0" smtClean="0">
                <a:effectLst>
                  <a:outerShdw blurRad="38100" dist="38100" dir="2700000" algn="tl">
                    <a:srgbClr val="000000">
                      <a:alpha val="43137"/>
                    </a:srgbClr>
                  </a:outerShdw>
                </a:effectLst>
              </a:rPr>
              <a:t/>
            </a:r>
            <a:br>
              <a:rPr lang="tr-TR" dirty="0" smtClean="0">
                <a:effectLst>
                  <a:outerShdw blurRad="38100" dist="38100" dir="2700000" algn="tl">
                    <a:srgbClr val="000000">
                      <a:alpha val="43137"/>
                    </a:srgbClr>
                  </a:outerShdw>
                </a:effectLst>
              </a:rPr>
            </a:br>
            <a:r>
              <a:rPr lang="tr-TR" dirty="0" smtClean="0">
                <a:effectLst>
                  <a:outerShdw blurRad="38100" dist="38100" dir="2700000" algn="tl">
                    <a:srgbClr val="000000">
                      <a:alpha val="43137"/>
                    </a:srgbClr>
                  </a:outerShdw>
                </a:effectLst>
              </a:rPr>
              <a:t>Tezli </a:t>
            </a:r>
            <a:r>
              <a:rPr lang="tr-TR" dirty="0">
                <a:effectLst>
                  <a:outerShdw blurRad="38100" dist="38100" dir="2700000" algn="tl">
                    <a:srgbClr val="000000">
                      <a:alpha val="43137"/>
                    </a:srgbClr>
                  </a:outerShdw>
                </a:effectLst>
              </a:rPr>
              <a:t>Yüksek Lisans Programı</a:t>
            </a:r>
            <a:r>
              <a:rPr lang="tr-TR" dirty="0"/>
              <a:t/>
            </a:r>
            <a:br>
              <a:rPr lang="tr-TR" dirty="0"/>
            </a:br>
            <a:endParaRPr lang="tr-TR" dirty="0"/>
          </a:p>
        </p:txBody>
      </p:sp>
      <p:sp>
        <p:nvSpPr>
          <p:cNvPr id="3" name="İçerik Yer Tutucusu 2"/>
          <p:cNvSpPr>
            <a:spLocks noGrp="1"/>
          </p:cNvSpPr>
          <p:nvPr>
            <p:ph idx="1"/>
          </p:nvPr>
        </p:nvSpPr>
        <p:spPr>
          <a:solidFill>
            <a:schemeClr val="accent1"/>
          </a:solidFill>
          <a:effectLst>
            <a:outerShdw blurRad="50800" dist="38100" dir="8100000" algn="tr" rotWithShape="0">
              <a:prstClr val="black">
                <a:alpha val="40000"/>
              </a:prstClr>
            </a:outerShdw>
          </a:effectLst>
        </p:spPr>
        <p:txBody>
          <a:bodyPr>
            <a:normAutofit fontScale="92500"/>
          </a:bodyPr>
          <a:lstStyle/>
          <a:p>
            <a:pPr algn="just">
              <a:buFont typeface="Wingdings" panose="05000000000000000000" pitchFamily="2" charset="2"/>
              <a:buChar char="§"/>
            </a:pPr>
            <a:r>
              <a:rPr lang="tr-TR" dirty="0" smtClean="0">
                <a:effectLst>
                  <a:outerShdw blurRad="38100" dist="38100" dir="2700000" algn="tl">
                    <a:srgbClr val="000000">
                      <a:alpha val="43137"/>
                    </a:srgbClr>
                  </a:outerShdw>
                </a:effectLst>
              </a:rPr>
              <a:t>Program</a:t>
            </a:r>
            <a:r>
              <a:rPr lang="tr-TR" dirty="0">
                <a:effectLst>
                  <a:outerShdw blurRad="38100" dist="38100" dir="2700000" algn="tl">
                    <a:srgbClr val="000000">
                      <a:alpha val="43137"/>
                    </a:srgbClr>
                  </a:outerShdw>
                </a:effectLst>
              </a:rPr>
              <a:t>, öğrencilerin iktisat alanındaki temel teorik bilgilerini bölgesel iktisat konularını da kapsayacak şekilde ileri seviyeye taşımayı, öğrencilerin doktrindeki güncel gelişmeleri takip edebilmeyi ve buna katkı sağlayabilmeyi, ayrıca rekabet gücü yüksek iktisatçılar yetiştirmeyi hedeflemektedir</a:t>
            </a:r>
            <a:r>
              <a:rPr lang="tr-TR" dirty="0" smtClean="0">
                <a:effectLst>
                  <a:outerShdw blurRad="38100" dist="38100" dir="2700000" algn="tl">
                    <a:srgbClr val="000000">
                      <a:alpha val="43137"/>
                    </a:srgbClr>
                  </a:outerShdw>
                </a:effectLst>
              </a:rPr>
              <a:t>.</a:t>
            </a:r>
          </a:p>
          <a:p>
            <a:pPr algn="just">
              <a:buFont typeface="Wingdings" panose="05000000000000000000" pitchFamily="2" charset="2"/>
              <a:buChar char="§"/>
            </a:pPr>
            <a:r>
              <a:rPr lang="tr-TR" dirty="0" smtClean="0">
                <a:effectLst>
                  <a:outerShdw blurRad="38100" dist="38100" dir="2700000" algn="tl">
                    <a:srgbClr val="000000">
                      <a:alpha val="43137"/>
                    </a:srgbClr>
                  </a:outerShdw>
                </a:effectLst>
              </a:rPr>
              <a:t>Programa ilk öğrenci alımı 2013-2014 akademik yılında 12 öğrenci ile yapılmıştır.</a:t>
            </a:r>
          </a:p>
          <a:p>
            <a:pPr algn="just">
              <a:buFont typeface="Wingdings" panose="05000000000000000000" pitchFamily="2" charset="2"/>
              <a:buChar char="§"/>
            </a:pPr>
            <a:r>
              <a:rPr lang="tr-TR" dirty="0" smtClean="0">
                <a:effectLst>
                  <a:outerShdw blurRad="38100" dist="38100" dir="2700000" algn="tl">
                    <a:srgbClr val="000000">
                      <a:alpha val="43137"/>
                    </a:srgbClr>
                  </a:outerShdw>
                </a:effectLst>
              </a:rPr>
              <a:t>Programda tez çalışmaları kapsamında Siirt ve bölge ekonomisinin gelişimine yönelik konuların yanı sıra makro ölçekli konular da değerlendirilmektedir.  </a:t>
            </a:r>
          </a:p>
          <a:p>
            <a:pPr algn="just"/>
            <a:endParaRPr lang="tr-TR" dirty="0"/>
          </a:p>
        </p:txBody>
      </p:sp>
    </p:spTree>
    <p:extLst>
      <p:ext uri="{BB962C8B-B14F-4D97-AF65-F5344CB8AC3E}">
        <p14:creationId xmlns:p14="http://schemas.microsoft.com/office/powerpoint/2010/main" val="159272891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fontScale="90000"/>
          </a:bodyPr>
          <a:lstStyle/>
          <a:p>
            <a:r>
              <a:rPr lang="tr-TR" sz="3600" dirty="0">
                <a:effectLst>
                  <a:outerShdw blurRad="38100" dist="38100" dir="2700000" algn="tl">
                    <a:srgbClr val="000000">
                      <a:alpha val="43137"/>
                    </a:srgbClr>
                  </a:outerShdw>
                </a:effectLst>
              </a:rPr>
              <a:t>Bölgesel Kalkınma İktisadı </a:t>
            </a:r>
            <a:r>
              <a:rPr lang="tr-TR" sz="3600" dirty="0" smtClean="0">
                <a:effectLst>
                  <a:outerShdw blurRad="38100" dist="38100" dir="2700000" algn="tl">
                    <a:srgbClr val="000000">
                      <a:alpha val="43137"/>
                    </a:srgbClr>
                  </a:outerShdw>
                </a:effectLst>
              </a:rPr>
              <a:t>Tezli </a:t>
            </a:r>
            <a:r>
              <a:rPr lang="tr-TR" sz="3600" dirty="0">
                <a:effectLst>
                  <a:outerShdw blurRad="38100" dist="38100" dir="2700000" algn="tl">
                    <a:srgbClr val="000000">
                      <a:alpha val="43137"/>
                    </a:srgbClr>
                  </a:outerShdw>
                </a:effectLst>
              </a:rPr>
              <a:t>Yüksek Lisans </a:t>
            </a:r>
            <a:r>
              <a:rPr lang="tr-TR" sz="3600" dirty="0" smtClean="0">
                <a:effectLst>
                  <a:outerShdw blurRad="38100" dist="38100" dir="2700000" algn="tl">
                    <a:srgbClr val="000000">
                      <a:alpha val="43137"/>
                    </a:srgbClr>
                  </a:outerShdw>
                </a:effectLst>
              </a:rPr>
              <a:t>Programı</a:t>
            </a:r>
            <a:r>
              <a:rPr lang="tr-TR" dirty="0" smtClean="0">
                <a:effectLst>
                  <a:outerShdw blurRad="38100" dist="38100" dir="2700000" algn="tl">
                    <a:srgbClr val="000000">
                      <a:alpha val="43137"/>
                    </a:srgbClr>
                  </a:outerShdw>
                </a:effectLst>
              </a:rPr>
              <a:t/>
            </a:r>
            <a:br>
              <a:rPr lang="tr-TR" dirty="0" smtClean="0">
                <a:effectLst>
                  <a:outerShdw blurRad="38100" dist="38100" dir="2700000" algn="tl">
                    <a:srgbClr val="000000">
                      <a:alpha val="43137"/>
                    </a:srgbClr>
                  </a:outerShdw>
                </a:effectLst>
              </a:rPr>
            </a:br>
            <a:r>
              <a:rPr lang="tr-TR" dirty="0" smtClean="0">
                <a:effectLst>
                  <a:outerShdw blurRad="38100" dist="38100" dir="2700000" algn="tl">
                    <a:srgbClr val="000000">
                      <a:alpha val="43137"/>
                    </a:srgbClr>
                  </a:outerShdw>
                </a:effectLst>
              </a:rPr>
              <a:t>Devam Eden Tezler</a:t>
            </a:r>
            <a:r>
              <a:rPr lang="tr-TR" dirty="0"/>
              <a:t/>
            </a:r>
            <a:br>
              <a:rPr lang="tr-TR" dirty="0"/>
            </a:br>
            <a:r>
              <a:rPr lang="tr-TR" dirty="0" smtClean="0"/>
              <a:t> </a:t>
            </a:r>
            <a:endParaRPr lang="tr-TR" dirty="0"/>
          </a:p>
        </p:txBody>
      </p:sp>
      <p:sp>
        <p:nvSpPr>
          <p:cNvPr id="3" name="İçerik Yer Tutucusu 2"/>
          <p:cNvSpPr>
            <a:spLocks noGrp="1"/>
          </p:cNvSpPr>
          <p:nvPr>
            <p:ph idx="1"/>
          </p:nvPr>
        </p:nvSpPr>
        <p:spPr>
          <a:xfrm>
            <a:off x="1636295" y="2149642"/>
            <a:ext cx="9866728" cy="3737811"/>
          </a:xfrm>
          <a:solidFill>
            <a:schemeClr val="accent1"/>
          </a:solidFill>
          <a:effectLst>
            <a:outerShdw blurRad="50800" dist="38100" dir="8100000" algn="tr" rotWithShape="0">
              <a:prstClr val="black">
                <a:alpha val="40000"/>
              </a:prstClr>
            </a:outerShdw>
          </a:effectLst>
        </p:spPr>
        <p:txBody>
          <a:bodyPr>
            <a:normAutofit fontScale="92500" lnSpcReduction="20000"/>
          </a:bodyPr>
          <a:lstStyle/>
          <a:p>
            <a:pPr algn="just">
              <a:buFont typeface="Wingdings" panose="05000000000000000000" pitchFamily="2" charset="2"/>
              <a:buChar char="§"/>
            </a:pPr>
            <a:r>
              <a:rPr lang="tr-TR" dirty="0" err="1" smtClean="0">
                <a:effectLst>
                  <a:outerShdw blurRad="38100" dist="38100" dir="2700000" algn="tl">
                    <a:srgbClr val="000000">
                      <a:alpha val="43137"/>
                    </a:srgbClr>
                  </a:outerShdw>
                </a:effectLst>
              </a:rPr>
              <a:t>Kayıtdışı</a:t>
            </a:r>
            <a:r>
              <a:rPr lang="tr-TR" dirty="0" smtClean="0">
                <a:effectLst>
                  <a:outerShdw blurRad="38100" dist="38100" dir="2700000" algn="tl">
                    <a:srgbClr val="000000">
                      <a:alpha val="43137"/>
                    </a:srgbClr>
                  </a:outerShdw>
                </a:effectLst>
              </a:rPr>
              <a:t> Ekonomi ve Tefecilik: Siirt Örneği</a:t>
            </a:r>
          </a:p>
          <a:p>
            <a:pPr algn="just">
              <a:buFont typeface="Wingdings" panose="05000000000000000000" pitchFamily="2" charset="2"/>
              <a:buChar char="§"/>
            </a:pPr>
            <a:r>
              <a:rPr lang="tr-TR" dirty="0" smtClean="0">
                <a:effectLst>
                  <a:outerShdw blurRad="38100" dist="38100" dir="2700000" algn="tl">
                    <a:srgbClr val="000000">
                      <a:alpha val="43137"/>
                    </a:srgbClr>
                  </a:outerShdw>
                </a:effectLst>
              </a:rPr>
              <a:t>Siirt İlinin Demografik Yapısı ve İşgücü Piyasasının Türkiye ile Karşılaştırılması</a:t>
            </a:r>
          </a:p>
          <a:p>
            <a:pPr algn="just">
              <a:buFont typeface="Wingdings" panose="05000000000000000000" pitchFamily="2" charset="2"/>
              <a:buChar char="§"/>
            </a:pPr>
            <a:r>
              <a:rPr lang="tr-TR" dirty="0" smtClean="0">
                <a:effectLst>
                  <a:outerShdw blurRad="38100" dist="38100" dir="2700000" algn="tl">
                    <a:srgbClr val="000000">
                      <a:alpha val="43137"/>
                    </a:srgbClr>
                  </a:outerShdw>
                </a:effectLst>
              </a:rPr>
              <a:t>Endüstriyel Futbol ile Bölgesel Kalkınmanın Sağlanması: Siirt İli Örneği</a:t>
            </a:r>
          </a:p>
          <a:p>
            <a:pPr algn="just">
              <a:buFont typeface="Wingdings" panose="05000000000000000000" pitchFamily="2" charset="2"/>
              <a:buChar char="§"/>
            </a:pPr>
            <a:r>
              <a:rPr lang="tr-TR" dirty="0" smtClean="0">
                <a:effectLst>
                  <a:outerShdw blurRad="38100" dist="38100" dir="2700000" algn="tl">
                    <a:srgbClr val="000000">
                      <a:alpha val="43137"/>
                    </a:srgbClr>
                  </a:outerShdw>
                </a:effectLst>
              </a:rPr>
              <a:t>Bölgesel Kalkınmada Dışsallıkların Önemi</a:t>
            </a:r>
          </a:p>
          <a:p>
            <a:pPr algn="just">
              <a:buFont typeface="Wingdings" panose="05000000000000000000" pitchFamily="2" charset="2"/>
              <a:buChar char="§"/>
            </a:pPr>
            <a:r>
              <a:rPr lang="tr-TR" dirty="0" smtClean="0">
                <a:effectLst>
                  <a:outerShdw blurRad="38100" dist="38100" dir="2700000" algn="tl">
                    <a:srgbClr val="000000">
                      <a:alpha val="43137"/>
                    </a:srgbClr>
                  </a:outerShdw>
                </a:effectLst>
              </a:rPr>
              <a:t>Siirt’in Marka Kent Olabilme Potansiyeli ve Marka Kentler Yaratılmasında Yerel Yönetimler ve Yerel Yönetimler Politikası</a:t>
            </a:r>
          </a:p>
          <a:p>
            <a:pPr algn="just">
              <a:buFont typeface="Wingdings" panose="05000000000000000000" pitchFamily="2" charset="2"/>
              <a:buChar char="§"/>
            </a:pPr>
            <a:r>
              <a:rPr lang="tr-TR" dirty="0" smtClean="0">
                <a:effectLst>
                  <a:outerShdw blurRad="38100" dist="38100" dir="2700000" algn="tl">
                    <a:srgbClr val="000000">
                      <a:alpha val="43137"/>
                    </a:srgbClr>
                  </a:outerShdw>
                </a:effectLst>
              </a:rPr>
              <a:t>Kalkınma Politikalarının Siirt Ekonomisi Üzerinde Etkisi</a:t>
            </a:r>
          </a:p>
          <a:p>
            <a:pPr algn="just">
              <a:buFont typeface="Wingdings" panose="05000000000000000000" pitchFamily="2" charset="2"/>
              <a:buChar char="§"/>
            </a:pPr>
            <a:r>
              <a:rPr lang="tr-TR" dirty="0" smtClean="0">
                <a:effectLst>
                  <a:outerShdw blurRad="38100" dist="38100" dir="2700000" algn="tl">
                    <a:srgbClr val="000000">
                      <a:alpha val="43137"/>
                    </a:srgbClr>
                  </a:outerShdw>
                </a:effectLst>
              </a:rPr>
              <a:t>Türkiye’de Göç Sorunu, Göçlerin </a:t>
            </a:r>
            <a:r>
              <a:rPr lang="tr-TR" dirty="0" err="1" smtClean="0">
                <a:effectLst>
                  <a:outerShdw blurRad="38100" dist="38100" dir="2700000" algn="tl">
                    <a:srgbClr val="000000">
                      <a:alpha val="43137"/>
                    </a:srgbClr>
                  </a:outerShdw>
                </a:effectLst>
              </a:rPr>
              <a:t>Sosyo</a:t>
            </a:r>
            <a:r>
              <a:rPr lang="tr-TR" dirty="0" smtClean="0">
                <a:effectLst>
                  <a:outerShdw blurRad="38100" dist="38100" dir="2700000" algn="tl">
                    <a:srgbClr val="000000">
                      <a:alpha val="43137"/>
                    </a:srgbClr>
                  </a:outerShdw>
                </a:effectLst>
              </a:rPr>
              <a:t>-Ekonomik Yansımaları: Siirt Örneği</a:t>
            </a:r>
          </a:p>
          <a:p>
            <a:pPr algn="just">
              <a:buFont typeface="Wingdings" panose="05000000000000000000" pitchFamily="2" charset="2"/>
              <a:buChar char="§"/>
            </a:pPr>
            <a:r>
              <a:rPr lang="tr-TR" dirty="0" smtClean="0">
                <a:effectLst>
                  <a:outerShdw blurRad="38100" dist="38100" dir="2700000" algn="tl">
                    <a:srgbClr val="000000">
                      <a:alpha val="43137"/>
                    </a:srgbClr>
                  </a:outerShdw>
                </a:effectLst>
              </a:rPr>
              <a:t>Siirt Üniversitesi’nin Bölge Ekonomisine Katkısı </a:t>
            </a:r>
            <a:endParaRPr lang="tr-TR"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55412525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a:p>
        </p:txBody>
      </p:sp>
      <p:sp>
        <p:nvSpPr>
          <p:cNvPr id="4" name="İçerik Yer Tutucusu 2"/>
          <p:cNvSpPr>
            <a:spLocks noGrp="1"/>
          </p:cNvSpPr>
          <p:nvPr>
            <p:ph idx="1"/>
          </p:nvPr>
        </p:nvSpPr>
        <p:spPr>
          <a:ln>
            <a:solidFill>
              <a:schemeClr val="accent1"/>
            </a:solidFill>
          </a:ln>
        </p:spPr>
        <p:txBody>
          <a:bodyPr/>
          <a:lstStyle/>
          <a:p>
            <a:pPr marL="0" indent="0" algn="ctr">
              <a:buNone/>
            </a:pPr>
            <a:r>
              <a:rPr lang="tr-TR" sz="4400" dirty="0" smtClean="0">
                <a:effectLst>
                  <a:outerShdw blurRad="38100" dist="38100" dir="2700000" algn="tl">
                    <a:srgbClr val="000000">
                      <a:alpha val="43137"/>
                    </a:srgbClr>
                  </a:outerShdw>
                </a:effectLst>
              </a:rPr>
              <a:t>Öğrenci Hareketliliği</a:t>
            </a:r>
          </a:p>
          <a:p>
            <a:pPr marL="0" indent="0" algn="ctr">
              <a:buNone/>
            </a:pPr>
            <a:r>
              <a:rPr lang="tr-TR" sz="2000" dirty="0" err="1" smtClean="0">
                <a:effectLst>
                  <a:outerShdw blurRad="38100" dist="38100" dir="2700000" algn="tl">
                    <a:srgbClr val="000000">
                      <a:alpha val="43137"/>
                    </a:srgbClr>
                  </a:outerShdw>
                </a:effectLst>
              </a:rPr>
              <a:t>Erasmus</a:t>
            </a:r>
            <a:r>
              <a:rPr lang="tr-TR" sz="2000" dirty="0" smtClean="0">
                <a:effectLst>
                  <a:outerShdw blurRad="38100" dist="38100" dir="2700000" algn="tl">
                    <a:srgbClr val="000000">
                      <a:alpha val="43137"/>
                    </a:srgbClr>
                  </a:outerShdw>
                </a:effectLst>
              </a:rPr>
              <a:t> &amp; Farabi &amp; Yatay Geçiş &amp; Yabancı Uyruklu Öğrenci</a:t>
            </a:r>
            <a:endParaRPr lang="tr-TR" sz="2000" dirty="0">
              <a:effectLst>
                <a:outerShdw blurRad="38100" dist="38100" dir="2700000" algn="tl">
                  <a:srgbClr val="000000">
                    <a:alpha val="43137"/>
                  </a:srgbClr>
                </a:outerShdw>
              </a:effectLst>
            </a:endParaRPr>
          </a:p>
          <a:p>
            <a:endParaRPr lang="tr-TR" dirty="0"/>
          </a:p>
        </p:txBody>
      </p:sp>
    </p:spTree>
    <p:extLst>
      <p:ext uri="{BB962C8B-B14F-4D97-AF65-F5344CB8AC3E}">
        <p14:creationId xmlns:p14="http://schemas.microsoft.com/office/powerpoint/2010/main" val="135741743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effectLst>
                  <a:outerShdw blurRad="38100" dist="38100" dir="2700000" algn="tl">
                    <a:srgbClr val="000000">
                      <a:alpha val="43137"/>
                    </a:srgbClr>
                  </a:outerShdw>
                </a:effectLst>
              </a:rPr>
              <a:t>Öğrenci Hareketliliği</a:t>
            </a:r>
            <a:endParaRPr lang="tr-TR" dirty="0">
              <a:effectLst>
                <a:outerShdw blurRad="38100" dist="38100" dir="2700000" algn="tl">
                  <a:srgbClr val="000000">
                    <a:alpha val="43137"/>
                  </a:srgbClr>
                </a:outerShdw>
              </a:effectLst>
            </a:endParaRPr>
          </a:p>
        </p:txBody>
      </p:sp>
      <p:sp>
        <p:nvSpPr>
          <p:cNvPr id="3" name="İçerik Yer Tutucusu 2"/>
          <p:cNvSpPr>
            <a:spLocks noGrp="1"/>
          </p:cNvSpPr>
          <p:nvPr>
            <p:ph idx="1"/>
          </p:nvPr>
        </p:nvSpPr>
        <p:spPr>
          <a:xfrm>
            <a:off x="1620253" y="2614863"/>
            <a:ext cx="9882770" cy="3336758"/>
          </a:xfrm>
          <a:solidFill>
            <a:schemeClr val="accent1"/>
          </a:solidFill>
          <a:effectLst>
            <a:outerShdw blurRad="50800" dist="38100" dir="8100000" algn="tr" rotWithShape="0">
              <a:prstClr val="black">
                <a:alpha val="40000"/>
              </a:prstClr>
            </a:outerShdw>
          </a:effectLst>
        </p:spPr>
        <p:txBody>
          <a:bodyPr/>
          <a:lstStyle/>
          <a:p>
            <a:pPr algn="just">
              <a:buFont typeface="Wingdings" panose="05000000000000000000" pitchFamily="2" charset="2"/>
              <a:buChar char="§"/>
            </a:pPr>
            <a:r>
              <a:rPr lang="tr-TR" dirty="0" smtClean="0">
                <a:effectLst>
                  <a:outerShdw blurRad="38100" dist="38100" dir="2700000" algn="tl">
                    <a:srgbClr val="000000">
                      <a:alpha val="43137"/>
                    </a:srgbClr>
                  </a:outerShdw>
                </a:effectLst>
              </a:rPr>
              <a:t>2016/17 akademik yılında Erasmus</a:t>
            </a:r>
            <a:r>
              <a:rPr lang="tr-TR" dirty="0">
                <a:effectLst>
                  <a:outerShdw blurRad="38100" dist="38100" dir="2700000" algn="tl">
                    <a:srgbClr val="000000">
                      <a:alpha val="43137"/>
                    </a:srgbClr>
                  </a:outerShdw>
                </a:effectLst>
              </a:rPr>
              <a:t>+ kapsamında İşletme </a:t>
            </a:r>
            <a:r>
              <a:rPr lang="tr-TR" dirty="0" smtClean="0">
                <a:effectLst>
                  <a:outerShdw blurRad="38100" dist="38100" dir="2700000" algn="tl">
                    <a:srgbClr val="000000">
                      <a:alpha val="43137"/>
                    </a:srgbClr>
                  </a:outerShdw>
                </a:effectLst>
              </a:rPr>
              <a:t>bölümünden iki </a:t>
            </a:r>
            <a:r>
              <a:rPr lang="tr-TR" dirty="0">
                <a:effectLst>
                  <a:outerShdw blurRad="38100" dist="38100" dir="2700000" algn="tl">
                    <a:srgbClr val="000000">
                      <a:alpha val="43137"/>
                    </a:srgbClr>
                  </a:outerShdw>
                </a:effectLst>
              </a:rPr>
              <a:t>öğrencimiz </a:t>
            </a:r>
            <a:r>
              <a:rPr lang="tr-TR" dirty="0">
                <a:effectLst>
                  <a:outerShdw blurRad="38100" dist="38100" dir="2700000" algn="tl">
                    <a:srgbClr val="000000">
                      <a:alpha val="43137"/>
                    </a:srgbClr>
                  </a:outerShdw>
                </a:effectLst>
              </a:rPr>
              <a:t>B</a:t>
            </a:r>
            <a:r>
              <a:rPr lang="tr-TR" dirty="0" smtClean="0">
                <a:effectLst>
                  <a:outerShdw blurRad="38100" dist="38100" dir="2700000" algn="tl">
                    <a:srgbClr val="000000">
                      <a:alpha val="43137"/>
                    </a:srgbClr>
                  </a:outerShdw>
                </a:effectLst>
              </a:rPr>
              <a:t>ahar </a:t>
            </a:r>
            <a:r>
              <a:rPr lang="tr-TR" dirty="0" smtClean="0">
                <a:effectLst>
                  <a:outerShdw blurRad="38100" dist="38100" dir="2700000" algn="tl">
                    <a:srgbClr val="000000">
                      <a:alpha val="43137"/>
                    </a:srgbClr>
                  </a:outerShdw>
                </a:effectLst>
              </a:rPr>
              <a:t>döneminde yurtdışına gönderilmiştir.</a:t>
            </a:r>
          </a:p>
          <a:p>
            <a:pPr algn="just">
              <a:buFont typeface="Wingdings" panose="05000000000000000000" pitchFamily="2" charset="2"/>
              <a:buChar char="§"/>
            </a:pPr>
            <a:r>
              <a:rPr lang="tr-TR" dirty="0" smtClean="0">
                <a:effectLst>
                  <a:outerShdw blurRad="38100" dist="38100" dir="2700000" algn="tl">
                    <a:srgbClr val="000000">
                      <a:alpha val="43137"/>
                    </a:srgbClr>
                  </a:outerShdw>
                </a:effectLst>
              </a:rPr>
              <a:t>Farabi kapsamında Fakültemizden 5 öğrenci hareketlilikte bulunmuştur.</a:t>
            </a:r>
          </a:p>
          <a:p>
            <a:pPr algn="just">
              <a:buFont typeface="Wingdings" panose="05000000000000000000" pitchFamily="2" charset="2"/>
              <a:buChar char="§"/>
            </a:pPr>
            <a:r>
              <a:rPr lang="tr-TR" dirty="0" smtClean="0">
                <a:effectLst>
                  <a:outerShdw blurRad="38100" dist="38100" dir="2700000" algn="tl">
                    <a:srgbClr val="000000">
                      <a:alpha val="43137"/>
                    </a:srgbClr>
                  </a:outerShdw>
                </a:effectLst>
              </a:rPr>
              <a:t>Fakültemize yatay geçiş ile 15 öğrenci katılırken, 9 öğrenci başka fakülteleri tercih etmiştir. </a:t>
            </a:r>
          </a:p>
          <a:p>
            <a:pPr algn="just">
              <a:buFont typeface="Wingdings" panose="05000000000000000000" pitchFamily="2" charset="2"/>
              <a:buChar char="§"/>
            </a:pPr>
            <a:r>
              <a:rPr lang="tr-TR" dirty="0" smtClean="0">
                <a:effectLst>
                  <a:outerShdw blurRad="38100" dist="38100" dir="2700000" algn="tl">
                    <a:srgbClr val="000000">
                      <a:alpha val="43137"/>
                    </a:srgbClr>
                  </a:outerShdw>
                </a:effectLst>
              </a:rPr>
              <a:t>Ayrıca Fakültemizde 31 Suriye, 7 Türkmenistan uyruklu öğrenci eğitim almaktadır.</a:t>
            </a:r>
            <a:endParaRPr lang="tr-TR"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68147354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a:p>
        </p:txBody>
      </p:sp>
      <p:sp>
        <p:nvSpPr>
          <p:cNvPr id="4" name="İçerik Yer Tutucusu 2"/>
          <p:cNvSpPr>
            <a:spLocks noGrp="1"/>
          </p:cNvSpPr>
          <p:nvPr>
            <p:ph idx="1"/>
          </p:nvPr>
        </p:nvSpPr>
        <p:spPr>
          <a:ln>
            <a:solidFill>
              <a:schemeClr val="accent1"/>
            </a:solidFill>
          </a:ln>
        </p:spPr>
        <p:txBody>
          <a:bodyPr/>
          <a:lstStyle/>
          <a:p>
            <a:pPr marL="0" indent="0" algn="ctr">
              <a:buNone/>
            </a:pPr>
            <a:r>
              <a:rPr lang="tr-TR" sz="4400" dirty="0" smtClean="0">
                <a:effectLst>
                  <a:outerShdw blurRad="38100" dist="38100" dir="2700000" algn="tl">
                    <a:srgbClr val="000000">
                      <a:alpha val="43137"/>
                    </a:srgbClr>
                  </a:outerShdw>
                </a:effectLst>
              </a:rPr>
              <a:t>İnsan Kaynakları</a:t>
            </a:r>
          </a:p>
          <a:p>
            <a:pPr marL="0" indent="0" algn="ctr">
              <a:buNone/>
            </a:pPr>
            <a:r>
              <a:rPr lang="tr-TR" sz="2000" dirty="0" smtClean="0">
                <a:effectLst>
                  <a:outerShdw blurRad="38100" dist="38100" dir="2700000" algn="tl">
                    <a:srgbClr val="000000">
                      <a:alpha val="43137"/>
                    </a:srgbClr>
                  </a:outerShdw>
                </a:effectLst>
              </a:rPr>
              <a:t>Akademik &amp; İdari Personel</a:t>
            </a:r>
            <a:endParaRPr lang="tr-TR" sz="2000" dirty="0">
              <a:effectLst>
                <a:outerShdw blurRad="38100" dist="38100" dir="2700000" algn="tl">
                  <a:srgbClr val="000000">
                    <a:alpha val="43137"/>
                  </a:srgbClr>
                </a:outerShdw>
              </a:effectLst>
            </a:endParaRPr>
          </a:p>
          <a:p>
            <a:endParaRPr lang="tr-TR" dirty="0"/>
          </a:p>
        </p:txBody>
      </p:sp>
    </p:spTree>
    <p:extLst>
      <p:ext uri="{BB962C8B-B14F-4D97-AF65-F5344CB8AC3E}">
        <p14:creationId xmlns:p14="http://schemas.microsoft.com/office/powerpoint/2010/main" val="311875281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effectLst>
                  <a:outerShdw blurRad="38100" dist="38100" dir="2700000" algn="tl">
                    <a:srgbClr val="000000">
                      <a:alpha val="43137"/>
                    </a:srgbClr>
                  </a:outerShdw>
                </a:effectLst>
              </a:rPr>
              <a:t>İnsan Kaynakları (Nisan 2017)</a:t>
            </a:r>
            <a:br>
              <a:rPr lang="tr-TR" dirty="0" smtClean="0">
                <a:effectLst>
                  <a:outerShdw blurRad="38100" dist="38100" dir="2700000" algn="tl">
                    <a:srgbClr val="000000">
                      <a:alpha val="43137"/>
                    </a:srgbClr>
                  </a:outerShdw>
                </a:effectLst>
              </a:rPr>
            </a:br>
            <a:r>
              <a:rPr lang="tr-TR" sz="2400" dirty="0" smtClean="0">
                <a:effectLst>
                  <a:outerShdw blurRad="38100" dist="38100" dir="2700000" algn="tl">
                    <a:srgbClr val="000000">
                      <a:alpha val="43137"/>
                    </a:srgbClr>
                  </a:outerShdw>
                </a:effectLst>
              </a:rPr>
              <a:t>Akademik Personel Sayısı</a:t>
            </a:r>
            <a:endParaRPr lang="tr-TR" sz="2400" dirty="0">
              <a:effectLst>
                <a:outerShdw blurRad="38100" dist="38100" dir="2700000" algn="tl">
                  <a:srgbClr val="000000">
                    <a:alpha val="43137"/>
                  </a:srgbClr>
                </a:outerShdw>
              </a:effectLst>
            </a:endParaRPr>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3014642238"/>
              </p:ext>
            </p:extLst>
          </p:nvPr>
        </p:nvGraphicFramePr>
        <p:xfrm>
          <a:off x="2069432" y="2181725"/>
          <a:ext cx="9625265" cy="3064656"/>
        </p:xfrm>
        <a:graphic>
          <a:graphicData uri="http://schemas.openxmlformats.org/drawingml/2006/table">
            <a:tbl>
              <a:tblPr firstRow="1" bandRow="1">
                <a:effectLst>
                  <a:outerShdw blurRad="50800" dist="38100" dir="8100000" algn="tr" rotWithShape="0">
                    <a:prstClr val="black">
                      <a:alpha val="40000"/>
                    </a:prstClr>
                  </a:outerShdw>
                </a:effectLst>
                <a:tableStyleId>{D113A9D2-9D6B-4929-AA2D-F23B5EE8CBE7}</a:tableStyleId>
              </a:tblPr>
              <a:tblGrid>
                <a:gridCol w="1928617"/>
                <a:gridCol w="1927246"/>
                <a:gridCol w="1923134"/>
                <a:gridCol w="1923134"/>
                <a:gridCol w="1923134"/>
              </a:tblGrid>
              <a:tr h="499604">
                <a:tc>
                  <a:txBody>
                    <a:bodyPr/>
                    <a:lstStyle/>
                    <a:p>
                      <a:pPr algn="ctr">
                        <a:lnSpc>
                          <a:spcPct val="107000"/>
                        </a:lnSpc>
                        <a:spcAft>
                          <a:spcPts val="0"/>
                        </a:spcAft>
                      </a:pPr>
                      <a:r>
                        <a:rPr lang="tr-TR" sz="1800" kern="1200" dirty="0" smtClean="0">
                          <a:solidFill>
                            <a:schemeClr val="tx2"/>
                          </a:solidFill>
                          <a:effectLst>
                            <a:outerShdw blurRad="38100" dist="38100" dir="2700000" algn="tl">
                              <a:srgbClr val="000000">
                                <a:alpha val="43137"/>
                              </a:srgbClr>
                            </a:outerShdw>
                          </a:effectLst>
                        </a:rPr>
                        <a:t>Unvan/Bölüm</a:t>
                      </a:r>
                      <a:endParaRPr lang="tr-TR" sz="1100"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anchor="ctr"/>
                </a:tc>
                <a:tc>
                  <a:txBody>
                    <a:bodyPr/>
                    <a:lstStyle/>
                    <a:p>
                      <a:pPr algn="ctr">
                        <a:lnSpc>
                          <a:spcPct val="107000"/>
                        </a:lnSpc>
                        <a:spcAft>
                          <a:spcPts val="0"/>
                        </a:spcAft>
                      </a:pPr>
                      <a:r>
                        <a:rPr lang="tr-TR" sz="1800" kern="1200" dirty="0">
                          <a:solidFill>
                            <a:schemeClr val="tx2"/>
                          </a:solidFill>
                          <a:effectLst>
                            <a:outerShdw blurRad="38100" dist="38100" dir="2700000" algn="tl">
                              <a:srgbClr val="000000">
                                <a:alpha val="43137"/>
                              </a:srgbClr>
                            </a:outerShdw>
                          </a:effectLst>
                        </a:rPr>
                        <a:t>İktisat</a:t>
                      </a:r>
                      <a:endParaRPr lang="tr-TR" sz="1100"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anchor="ctr"/>
                </a:tc>
                <a:tc>
                  <a:txBody>
                    <a:bodyPr/>
                    <a:lstStyle/>
                    <a:p>
                      <a:pPr algn="ctr">
                        <a:lnSpc>
                          <a:spcPct val="107000"/>
                        </a:lnSpc>
                        <a:spcAft>
                          <a:spcPts val="0"/>
                        </a:spcAft>
                      </a:pPr>
                      <a:r>
                        <a:rPr lang="tr-TR" sz="1800" kern="1200" dirty="0">
                          <a:solidFill>
                            <a:schemeClr val="tx2"/>
                          </a:solidFill>
                          <a:effectLst>
                            <a:outerShdw blurRad="38100" dist="38100" dir="2700000" algn="tl">
                              <a:srgbClr val="000000">
                                <a:alpha val="43137"/>
                              </a:srgbClr>
                            </a:outerShdw>
                          </a:effectLst>
                        </a:rPr>
                        <a:t>İşletme</a:t>
                      </a:r>
                      <a:endParaRPr lang="tr-TR" sz="1100"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anchor="ctr"/>
                </a:tc>
                <a:tc>
                  <a:txBody>
                    <a:bodyPr/>
                    <a:lstStyle/>
                    <a:p>
                      <a:pPr algn="ctr">
                        <a:lnSpc>
                          <a:spcPct val="107000"/>
                        </a:lnSpc>
                        <a:spcAft>
                          <a:spcPts val="0"/>
                        </a:spcAft>
                      </a:pPr>
                      <a:r>
                        <a:rPr lang="tr-TR" sz="1800" dirty="0" smtClean="0">
                          <a:solidFill>
                            <a:schemeClr val="tx2"/>
                          </a:solidFill>
                          <a:effectLst>
                            <a:outerShdw blurRad="38100" dist="38100" dir="2700000" algn="tl">
                              <a:srgbClr val="000000">
                                <a:alpha val="43137"/>
                              </a:srgbClr>
                            </a:outerShdw>
                          </a:effectLst>
                          <a:latin typeface="+mj-lt"/>
                          <a:ea typeface="Calibri" panose="020F0502020204030204" pitchFamily="34" charset="0"/>
                          <a:cs typeface="Times New Roman" panose="02020603050405020304" pitchFamily="18" charset="0"/>
                        </a:rPr>
                        <a:t>Maliye</a:t>
                      </a:r>
                      <a:endParaRPr lang="tr-TR" sz="1800" dirty="0">
                        <a:solidFill>
                          <a:schemeClr val="tx2"/>
                        </a:solidFill>
                        <a:effectLst>
                          <a:outerShdw blurRad="38100" dist="38100" dir="2700000" algn="tl">
                            <a:srgbClr val="000000">
                              <a:alpha val="43137"/>
                            </a:srgbClr>
                          </a:outerShdw>
                        </a:effectLst>
                        <a:latin typeface="+mj-lt"/>
                        <a:ea typeface="Calibri" panose="020F0502020204030204" pitchFamily="34" charset="0"/>
                        <a:cs typeface="Times New Roman" panose="02020603050405020304" pitchFamily="18" charset="0"/>
                      </a:endParaRPr>
                    </a:p>
                  </a:txBody>
                  <a:tcPr marL="0" marR="0" marT="0" marB="0" anchor="ctr"/>
                </a:tc>
                <a:tc>
                  <a:txBody>
                    <a:bodyPr/>
                    <a:lstStyle/>
                    <a:p>
                      <a:pPr marL="0" marR="0" indent="0" algn="ctr" defTabSz="457200" rtl="0" eaLnBrk="1" fontAlgn="auto" latinLnBrk="0" hangingPunct="1">
                        <a:lnSpc>
                          <a:spcPct val="107000"/>
                        </a:lnSpc>
                        <a:spcBef>
                          <a:spcPts val="0"/>
                        </a:spcBef>
                        <a:spcAft>
                          <a:spcPts val="0"/>
                        </a:spcAft>
                        <a:buClrTx/>
                        <a:buSzTx/>
                        <a:buFontTx/>
                        <a:buNone/>
                        <a:tabLst/>
                        <a:defRPr/>
                      </a:pPr>
                      <a:r>
                        <a:rPr lang="tr-TR" sz="1800" b="1" kern="1200" dirty="0" smtClean="0">
                          <a:solidFill>
                            <a:schemeClr val="tx2"/>
                          </a:solidFill>
                          <a:effectLst>
                            <a:outerShdw blurRad="38100" dist="38100" dir="2700000" algn="tl">
                              <a:srgbClr val="000000">
                                <a:alpha val="43137"/>
                              </a:srgbClr>
                            </a:outerShdw>
                          </a:effectLst>
                          <a:latin typeface="+mn-lt"/>
                          <a:ea typeface="Calibri" panose="020F0502020204030204" pitchFamily="34" charset="0"/>
                          <a:cs typeface="Times New Roman" panose="02020603050405020304" pitchFamily="18" charset="0"/>
                        </a:rPr>
                        <a:t>Çalışma Ekonomisi ve Endüstri İlişkiler  </a:t>
                      </a:r>
                    </a:p>
                    <a:p>
                      <a:pPr algn="ctr">
                        <a:lnSpc>
                          <a:spcPct val="107000"/>
                        </a:lnSpc>
                        <a:spcAft>
                          <a:spcPts val="0"/>
                        </a:spcAft>
                      </a:pPr>
                      <a:endParaRPr lang="tr-TR" sz="1800" dirty="0">
                        <a:solidFill>
                          <a:schemeClr val="tx2"/>
                        </a:solidFill>
                        <a:effectLst>
                          <a:outerShdw blurRad="38100" dist="38100" dir="2700000" algn="tl">
                            <a:srgbClr val="000000">
                              <a:alpha val="43137"/>
                            </a:srgbClr>
                          </a:outerShdw>
                        </a:effectLst>
                        <a:latin typeface="+mj-lt"/>
                        <a:ea typeface="Calibri" panose="020F0502020204030204" pitchFamily="34" charset="0"/>
                        <a:cs typeface="Times New Roman" panose="02020603050405020304" pitchFamily="18" charset="0"/>
                      </a:endParaRPr>
                    </a:p>
                  </a:txBody>
                  <a:tcPr marL="0" marR="0" marT="0" marB="0" anchor="ctr"/>
                </a:tc>
              </a:tr>
              <a:tr h="499604">
                <a:tc>
                  <a:txBody>
                    <a:bodyPr/>
                    <a:lstStyle/>
                    <a:p>
                      <a:pPr algn="ctr">
                        <a:lnSpc>
                          <a:spcPct val="107000"/>
                        </a:lnSpc>
                        <a:spcAft>
                          <a:spcPts val="0"/>
                        </a:spcAft>
                      </a:pPr>
                      <a:r>
                        <a:rPr lang="tr-TR" sz="1800" b="1" kern="1200" dirty="0">
                          <a:solidFill>
                            <a:schemeClr val="tx2"/>
                          </a:solidFill>
                          <a:effectLst>
                            <a:outerShdw blurRad="38100" dist="38100" dir="2700000" algn="tl">
                              <a:srgbClr val="000000">
                                <a:alpha val="43137"/>
                              </a:srgbClr>
                            </a:outerShdw>
                          </a:effectLst>
                        </a:rPr>
                        <a:t>Prof.</a:t>
                      </a:r>
                      <a:endParaRPr lang="tr-TR" sz="1100" b="1"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gn="ctr">
                        <a:lnSpc>
                          <a:spcPct val="107000"/>
                        </a:lnSpc>
                        <a:spcAft>
                          <a:spcPts val="0"/>
                        </a:spcAft>
                      </a:pPr>
                      <a:r>
                        <a:rPr lang="tr-TR" sz="1800" b="1" kern="1200" dirty="0">
                          <a:solidFill>
                            <a:schemeClr val="tx2"/>
                          </a:solidFill>
                          <a:effectLst>
                            <a:outerShdw blurRad="38100" dist="38100" dir="2700000" algn="tl">
                              <a:srgbClr val="000000">
                                <a:alpha val="43137"/>
                              </a:srgbClr>
                            </a:outerShdw>
                          </a:effectLst>
                        </a:rPr>
                        <a:t>1</a:t>
                      </a:r>
                      <a:endParaRPr lang="tr-TR" sz="1100" b="1"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gn="ctr">
                        <a:lnSpc>
                          <a:spcPct val="107000"/>
                        </a:lnSpc>
                        <a:spcAft>
                          <a:spcPts val="0"/>
                        </a:spcAft>
                      </a:pPr>
                      <a:r>
                        <a:rPr lang="tr-TR" sz="1800" b="1" kern="1200" dirty="0">
                          <a:solidFill>
                            <a:schemeClr val="tx2"/>
                          </a:solidFill>
                          <a:effectLst>
                            <a:outerShdw blurRad="38100" dist="38100" dir="2700000" algn="tl">
                              <a:srgbClr val="000000">
                                <a:alpha val="43137"/>
                              </a:srgbClr>
                            </a:outerShdw>
                          </a:effectLst>
                        </a:rPr>
                        <a:t>-</a:t>
                      </a:r>
                      <a:endParaRPr lang="tr-TR" sz="1100" b="1"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gn="ctr">
                        <a:lnSpc>
                          <a:spcPct val="107000"/>
                        </a:lnSpc>
                        <a:spcAft>
                          <a:spcPts val="0"/>
                        </a:spcAft>
                      </a:pPr>
                      <a:r>
                        <a:rPr lang="tr-TR" sz="1800" b="1" kern="1200" dirty="0">
                          <a:solidFill>
                            <a:schemeClr val="tx2"/>
                          </a:solidFill>
                          <a:effectLst>
                            <a:outerShdw blurRad="38100" dist="38100" dir="2700000" algn="tl">
                              <a:srgbClr val="000000">
                                <a:alpha val="43137"/>
                              </a:srgbClr>
                            </a:outerShdw>
                          </a:effectLst>
                          <a:latin typeface="+mn-lt"/>
                          <a:ea typeface="+mn-ea"/>
                          <a:cs typeface="+mn-cs"/>
                        </a:rPr>
                        <a:t>1</a:t>
                      </a:r>
                      <a:endParaRPr lang="tr-TR" sz="1100" b="1"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algn="ctr">
                        <a:lnSpc>
                          <a:spcPct val="107000"/>
                        </a:lnSpc>
                        <a:spcAft>
                          <a:spcPts val="0"/>
                        </a:spcAft>
                      </a:pPr>
                      <a:r>
                        <a:rPr lang="tr-TR" sz="1800" b="1" dirty="0" smtClean="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a:t>
                      </a:r>
                    </a:p>
                  </a:txBody>
                  <a:tcPr marL="0" marR="0" marT="0" marB="0"/>
                </a:tc>
              </a:tr>
              <a:tr h="499604">
                <a:tc>
                  <a:txBody>
                    <a:bodyPr/>
                    <a:lstStyle/>
                    <a:p>
                      <a:pPr algn="ctr">
                        <a:lnSpc>
                          <a:spcPct val="107000"/>
                        </a:lnSpc>
                        <a:spcAft>
                          <a:spcPts val="0"/>
                        </a:spcAft>
                      </a:pPr>
                      <a:r>
                        <a:rPr lang="tr-TR" sz="1800" b="1" kern="1200" dirty="0">
                          <a:solidFill>
                            <a:schemeClr val="tx2"/>
                          </a:solidFill>
                          <a:effectLst>
                            <a:outerShdw blurRad="38100" dist="38100" dir="2700000" algn="tl">
                              <a:srgbClr val="000000">
                                <a:alpha val="43137"/>
                              </a:srgbClr>
                            </a:outerShdw>
                          </a:effectLst>
                        </a:rPr>
                        <a:t>Doç.</a:t>
                      </a:r>
                      <a:endParaRPr lang="tr-TR" sz="1100" b="1"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gn="ctr">
                        <a:lnSpc>
                          <a:spcPct val="107000"/>
                        </a:lnSpc>
                        <a:spcAft>
                          <a:spcPts val="0"/>
                        </a:spcAft>
                      </a:pPr>
                      <a:r>
                        <a:rPr lang="tr-TR" sz="1800" b="1" kern="1200" dirty="0">
                          <a:solidFill>
                            <a:schemeClr val="tx2"/>
                          </a:solidFill>
                          <a:effectLst>
                            <a:outerShdw blurRad="38100" dist="38100" dir="2700000" algn="tl">
                              <a:srgbClr val="000000">
                                <a:alpha val="43137"/>
                              </a:srgbClr>
                            </a:outerShdw>
                          </a:effectLst>
                        </a:rPr>
                        <a:t>1</a:t>
                      </a:r>
                      <a:endParaRPr lang="tr-TR" sz="1100" b="1"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gn="ctr">
                        <a:lnSpc>
                          <a:spcPct val="107000"/>
                        </a:lnSpc>
                        <a:spcAft>
                          <a:spcPts val="0"/>
                        </a:spcAft>
                      </a:pPr>
                      <a:r>
                        <a:rPr lang="tr-TR" sz="1800" b="1" kern="1200" dirty="0">
                          <a:solidFill>
                            <a:schemeClr val="tx2"/>
                          </a:solidFill>
                          <a:effectLst>
                            <a:outerShdw blurRad="38100" dist="38100" dir="2700000" algn="tl">
                              <a:srgbClr val="000000">
                                <a:alpha val="43137"/>
                              </a:srgbClr>
                            </a:outerShdw>
                          </a:effectLst>
                        </a:rPr>
                        <a:t>-</a:t>
                      </a:r>
                      <a:endParaRPr lang="tr-TR" sz="1100" b="1"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gn="ctr">
                        <a:lnSpc>
                          <a:spcPct val="107000"/>
                        </a:lnSpc>
                        <a:spcAft>
                          <a:spcPts val="0"/>
                        </a:spcAft>
                      </a:pPr>
                      <a:r>
                        <a:rPr lang="tr-TR" sz="1800" b="1" kern="1200" dirty="0">
                          <a:solidFill>
                            <a:schemeClr val="tx2"/>
                          </a:solidFill>
                          <a:effectLst>
                            <a:outerShdw blurRad="38100" dist="38100" dir="2700000" algn="tl">
                              <a:srgbClr val="000000">
                                <a:alpha val="43137"/>
                              </a:srgbClr>
                            </a:outerShdw>
                          </a:effectLst>
                          <a:latin typeface="+mn-lt"/>
                          <a:ea typeface="+mn-ea"/>
                          <a:cs typeface="+mn-cs"/>
                        </a:rPr>
                        <a:t>1</a:t>
                      </a:r>
                      <a:endParaRPr lang="tr-TR" sz="1100" b="1"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algn="ctr">
                        <a:lnSpc>
                          <a:spcPct val="107000"/>
                        </a:lnSpc>
                        <a:spcAft>
                          <a:spcPts val="0"/>
                        </a:spcAft>
                      </a:pPr>
                      <a:r>
                        <a:rPr lang="tr-TR" sz="1800" b="1" dirty="0" smtClean="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a:t>
                      </a:r>
                      <a:endParaRPr lang="tr-TR" sz="1800" b="1"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r>
              <a:tr h="499604">
                <a:tc>
                  <a:txBody>
                    <a:bodyPr/>
                    <a:lstStyle/>
                    <a:p>
                      <a:pPr algn="ctr">
                        <a:lnSpc>
                          <a:spcPct val="107000"/>
                        </a:lnSpc>
                        <a:spcAft>
                          <a:spcPts val="0"/>
                        </a:spcAft>
                      </a:pPr>
                      <a:r>
                        <a:rPr lang="tr-TR" sz="1800" b="1" kern="1200" dirty="0">
                          <a:solidFill>
                            <a:schemeClr val="tx2"/>
                          </a:solidFill>
                          <a:effectLst>
                            <a:outerShdw blurRad="38100" dist="38100" dir="2700000" algn="tl">
                              <a:srgbClr val="000000">
                                <a:alpha val="43137"/>
                              </a:srgbClr>
                            </a:outerShdw>
                          </a:effectLst>
                        </a:rPr>
                        <a:t>Yrd</a:t>
                      </a:r>
                      <a:r>
                        <a:rPr lang="tr-TR" sz="1800" b="1" kern="1200" dirty="0" smtClean="0">
                          <a:solidFill>
                            <a:schemeClr val="tx2"/>
                          </a:solidFill>
                          <a:effectLst>
                            <a:outerShdw blurRad="38100" dist="38100" dir="2700000" algn="tl">
                              <a:srgbClr val="000000">
                                <a:alpha val="43137"/>
                              </a:srgbClr>
                            </a:outerShdw>
                          </a:effectLst>
                        </a:rPr>
                        <a:t>. Doç</a:t>
                      </a:r>
                      <a:r>
                        <a:rPr lang="tr-TR" sz="1800" b="1" kern="1200" dirty="0">
                          <a:solidFill>
                            <a:schemeClr val="tx2"/>
                          </a:solidFill>
                          <a:effectLst>
                            <a:outerShdw blurRad="38100" dist="38100" dir="2700000" algn="tl">
                              <a:srgbClr val="000000">
                                <a:alpha val="43137"/>
                              </a:srgbClr>
                            </a:outerShdw>
                          </a:effectLst>
                        </a:rPr>
                        <a:t>.</a:t>
                      </a:r>
                      <a:endParaRPr lang="tr-TR" sz="1100" b="1"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gn="ctr">
                        <a:lnSpc>
                          <a:spcPct val="107000"/>
                        </a:lnSpc>
                        <a:spcAft>
                          <a:spcPts val="0"/>
                        </a:spcAft>
                      </a:pPr>
                      <a:r>
                        <a:rPr lang="tr-TR" sz="1800" b="1" kern="1200" dirty="0">
                          <a:solidFill>
                            <a:schemeClr val="tx2"/>
                          </a:solidFill>
                          <a:effectLst>
                            <a:outerShdw blurRad="38100" dist="38100" dir="2700000" algn="tl">
                              <a:srgbClr val="000000">
                                <a:alpha val="43137"/>
                              </a:srgbClr>
                            </a:outerShdw>
                          </a:effectLst>
                        </a:rPr>
                        <a:t>2</a:t>
                      </a:r>
                      <a:endParaRPr lang="tr-TR" sz="1100" b="1"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gn="ctr">
                        <a:lnSpc>
                          <a:spcPct val="107000"/>
                        </a:lnSpc>
                        <a:spcAft>
                          <a:spcPts val="0"/>
                        </a:spcAft>
                      </a:pPr>
                      <a:r>
                        <a:rPr lang="tr-TR" sz="1800" b="1" kern="1200" dirty="0">
                          <a:solidFill>
                            <a:schemeClr val="tx2"/>
                          </a:solidFill>
                          <a:effectLst>
                            <a:outerShdw blurRad="38100" dist="38100" dir="2700000" algn="tl">
                              <a:srgbClr val="000000">
                                <a:alpha val="43137"/>
                              </a:srgbClr>
                            </a:outerShdw>
                          </a:effectLst>
                          <a:latin typeface="+mn-lt"/>
                          <a:ea typeface="+mn-ea"/>
                          <a:cs typeface="+mn-cs"/>
                        </a:rPr>
                        <a:t>3</a:t>
                      </a:r>
                      <a:endParaRPr lang="tr-TR" sz="1100" b="1"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gn="ctr">
                        <a:lnSpc>
                          <a:spcPct val="107000"/>
                        </a:lnSpc>
                        <a:spcAft>
                          <a:spcPts val="0"/>
                        </a:spcAft>
                      </a:pPr>
                      <a:r>
                        <a:rPr lang="tr-TR" sz="1800" b="1" kern="1200" dirty="0">
                          <a:solidFill>
                            <a:schemeClr val="tx2"/>
                          </a:solidFill>
                          <a:effectLst>
                            <a:outerShdw blurRad="38100" dist="38100" dir="2700000" algn="tl">
                              <a:srgbClr val="000000">
                                <a:alpha val="43137"/>
                              </a:srgbClr>
                            </a:outerShdw>
                          </a:effectLst>
                        </a:rPr>
                        <a:t>1</a:t>
                      </a:r>
                      <a:endParaRPr lang="tr-TR" sz="1100" b="1"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algn="ctr">
                        <a:lnSpc>
                          <a:spcPct val="107000"/>
                        </a:lnSpc>
                        <a:spcAft>
                          <a:spcPts val="0"/>
                        </a:spcAft>
                      </a:pPr>
                      <a:r>
                        <a:rPr lang="tr-TR" sz="1800" b="1" dirty="0" smtClean="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2</a:t>
                      </a:r>
                      <a:endParaRPr lang="tr-TR" sz="1800" b="1"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r>
              <a:tr h="391856">
                <a:tc>
                  <a:txBody>
                    <a:bodyPr/>
                    <a:lstStyle/>
                    <a:p>
                      <a:pPr algn="ctr">
                        <a:lnSpc>
                          <a:spcPct val="107000"/>
                        </a:lnSpc>
                        <a:spcAft>
                          <a:spcPts val="0"/>
                        </a:spcAft>
                      </a:pPr>
                      <a:r>
                        <a:rPr lang="tr-TR" sz="1800" b="1" kern="1200" dirty="0">
                          <a:solidFill>
                            <a:schemeClr val="tx2"/>
                          </a:solidFill>
                          <a:effectLst>
                            <a:outerShdw blurRad="38100" dist="38100" dir="2700000" algn="tl">
                              <a:srgbClr val="000000">
                                <a:alpha val="43137"/>
                              </a:srgbClr>
                            </a:outerShdw>
                          </a:effectLst>
                        </a:rPr>
                        <a:t>Arş</a:t>
                      </a:r>
                      <a:r>
                        <a:rPr lang="tr-TR" sz="1800" b="1" kern="1200" dirty="0" smtClean="0">
                          <a:solidFill>
                            <a:schemeClr val="tx2"/>
                          </a:solidFill>
                          <a:effectLst>
                            <a:outerShdw blurRad="38100" dist="38100" dir="2700000" algn="tl">
                              <a:srgbClr val="000000">
                                <a:alpha val="43137"/>
                              </a:srgbClr>
                            </a:outerShdw>
                          </a:effectLst>
                        </a:rPr>
                        <a:t>. Gör</a:t>
                      </a:r>
                      <a:r>
                        <a:rPr lang="tr-TR" sz="1800" b="1" kern="1200" dirty="0">
                          <a:solidFill>
                            <a:schemeClr val="tx2"/>
                          </a:solidFill>
                          <a:effectLst>
                            <a:outerShdw blurRad="38100" dist="38100" dir="2700000" algn="tl">
                              <a:srgbClr val="000000">
                                <a:alpha val="43137"/>
                              </a:srgbClr>
                            </a:outerShdw>
                          </a:effectLst>
                        </a:rPr>
                        <a:t>.</a:t>
                      </a:r>
                      <a:endParaRPr lang="tr-TR" sz="1100" b="1"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gn="ctr">
                        <a:lnSpc>
                          <a:spcPct val="107000"/>
                        </a:lnSpc>
                        <a:spcAft>
                          <a:spcPts val="0"/>
                        </a:spcAft>
                      </a:pPr>
                      <a:r>
                        <a:rPr lang="tr-TR" sz="1800" b="1" kern="1200" dirty="0">
                          <a:solidFill>
                            <a:schemeClr val="tx2"/>
                          </a:solidFill>
                          <a:effectLst>
                            <a:outerShdw blurRad="38100" dist="38100" dir="2700000" algn="tl">
                              <a:srgbClr val="000000">
                                <a:alpha val="43137"/>
                              </a:srgbClr>
                            </a:outerShdw>
                          </a:effectLst>
                        </a:rPr>
                        <a:t> </a:t>
                      </a:r>
                      <a:r>
                        <a:rPr lang="tr-TR" sz="1800" b="1" kern="1200" dirty="0" smtClean="0">
                          <a:solidFill>
                            <a:schemeClr val="tx2"/>
                          </a:solidFill>
                          <a:effectLst>
                            <a:outerShdw blurRad="38100" dist="38100" dir="2700000" algn="tl">
                              <a:srgbClr val="000000">
                                <a:alpha val="43137"/>
                              </a:srgbClr>
                            </a:outerShdw>
                          </a:effectLst>
                        </a:rPr>
                        <a:t>4</a:t>
                      </a:r>
                      <a:endParaRPr lang="tr-TR" sz="1100" b="1"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gn="ctr">
                        <a:lnSpc>
                          <a:spcPct val="107000"/>
                        </a:lnSpc>
                        <a:spcAft>
                          <a:spcPts val="0"/>
                        </a:spcAft>
                      </a:pPr>
                      <a:r>
                        <a:rPr lang="tr-TR" sz="1800" b="1" kern="1200" dirty="0" smtClean="0">
                          <a:solidFill>
                            <a:schemeClr val="tx2"/>
                          </a:solidFill>
                          <a:effectLst>
                            <a:outerShdw blurRad="38100" dist="38100" dir="2700000" algn="tl">
                              <a:srgbClr val="000000">
                                <a:alpha val="43137"/>
                              </a:srgbClr>
                            </a:outerShdw>
                          </a:effectLst>
                          <a:latin typeface="+mn-lt"/>
                          <a:ea typeface="+mn-ea"/>
                          <a:cs typeface="+mn-cs"/>
                        </a:rPr>
                        <a:t>2</a:t>
                      </a:r>
                      <a:endParaRPr lang="tr-TR" sz="1100" b="1"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gn="ctr">
                        <a:lnSpc>
                          <a:spcPct val="107000"/>
                        </a:lnSpc>
                        <a:spcAft>
                          <a:spcPts val="0"/>
                        </a:spcAft>
                      </a:pPr>
                      <a:r>
                        <a:rPr lang="tr-TR" sz="1800" b="1" kern="1200" dirty="0">
                          <a:solidFill>
                            <a:schemeClr val="tx2"/>
                          </a:solidFill>
                          <a:effectLst>
                            <a:outerShdw blurRad="38100" dist="38100" dir="2700000" algn="tl">
                              <a:srgbClr val="000000">
                                <a:alpha val="43137"/>
                              </a:srgbClr>
                            </a:outerShdw>
                          </a:effectLst>
                          <a:latin typeface="+mn-lt"/>
                          <a:ea typeface="+mn-ea"/>
                          <a:cs typeface="+mn-cs"/>
                        </a:rPr>
                        <a:t>1</a:t>
                      </a:r>
                      <a:endParaRPr lang="tr-TR" sz="1100" b="1"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algn="ctr">
                        <a:lnSpc>
                          <a:spcPct val="107000"/>
                        </a:lnSpc>
                        <a:spcAft>
                          <a:spcPts val="0"/>
                        </a:spcAft>
                      </a:pPr>
                      <a:r>
                        <a:rPr lang="tr-TR" sz="1800" b="1" dirty="0" smtClean="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1</a:t>
                      </a:r>
                      <a:endParaRPr lang="tr-TR" sz="1800" b="1"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r>
            </a:tbl>
          </a:graphicData>
        </a:graphic>
      </p:graphicFrame>
      <p:sp>
        <p:nvSpPr>
          <p:cNvPr id="6" name="Metin kutusu 5"/>
          <p:cNvSpPr txBox="1"/>
          <p:nvPr/>
        </p:nvSpPr>
        <p:spPr>
          <a:xfrm>
            <a:off x="2021307" y="5625580"/>
            <a:ext cx="9673390" cy="369332"/>
          </a:xfrm>
          <a:prstGeom prst="rect">
            <a:avLst/>
          </a:prstGeom>
          <a:solidFill>
            <a:srgbClr val="FF0000"/>
          </a:solidFill>
          <a:scene3d>
            <a:camera prst="orthographicFront"/>
            <a:lightRig rig="threePt" dir="t"/>
          </a:scene3d>
          <a:sp3d>
            <a:bevelT prst="relaxedInset"/>
          </a:sp3d>
        </p:spPr>
        <p:txBody>
          <a:bodyPr wrap="square" rtlCol="0">
            <a:spAutoFit/>
          </a:bodyPr>
          <a:lstStyle/>
          <a:p>
            <a:pPr algn="ctr"/>
            <a:r>
              <a:rPr lang="tr-TR" b="1" dirty="0" smtClean="0">
                <a:solidFill>
                  <a:schemeClr val="bg1"/>
                </a:solidFill>
                <a:effectLst>
                  <a:outerShdw blurRad="38100" dist="38100" dir="2700000" algn="tl">
                    <a:srgbClr val="000000">
                      <a:alpha val="43137"/>
                    </a:srgbClr>
                  </a:outerShdw>
                </a:effectLst>
              </a:rPr>
              <a:t>Öğretim üyesi başına düşen öğrenci sayısı : 661 / 12 = 55</a:t>
            </a:r>
          </a:p>
        </p:txBody>
      </p:sp>
    </p:spTree>
    <p:extLst>
      <p:ext uri="{BB962C8B-B14F-4D97-AF65-F5344CB8AC3E}">
        <p14:creationId xmlns:p14="http://schemas.microsoft.com/office/powerpoint/2010/main" val="149281811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effectLst>
                  <a:outerShdw blurRad="38100" dist="38100" dir="2700000" algn="tl">
                    <a:srgbClr val="000000">
                      <a:alpha val="43137"/>
                    </a:srgbClr>
                  </a:outerShdw>
                </a:effectLst>
              </a:rPr>
              <a:t>İnsan Kaynakları (Nisan 2017)</a:t>
            </a:r>
            <a:br>
              <a:rPr lang="tr-TR" dirty="0" smtClean="0">
                <a:effectLst>
                  <a:outerShdw blurRad="38100" dist="38100" dir="2700000" algn="tl">
                    <a:srgbClr val="000000">
                      <a:alpha val="43137"/>
                    </a:srgbClr>
                  </a:outerShdw>
                </a:effectLst>
              </a:rPr>
            </a:br>
            <a:r>
              <a:rPr lang="tr-TR" sz="2400" dirty="0" smtClean="0">
                <a:effectLst>
                  <a:outerShdw blurRad="38100" dist="38100" dir="2700000" algn="tl">
                    <a:srgbClr val="000000">
                      <a:alpha val="43137"/>
                    </a:srgbClr>
                  </a:outerShdw>
                </a:effectLst>
              </a:rPr>
              <a:t>Öğretim Üyesi Yetiştirme Programı Kapsamında Olan </a:t>
            </a:r>
            <a:br>
              <a:rPr lang="tr-TR" sz="2400" dirty="0" smtClean="0">
                <a:effectLst>
                  <a:outerShdw blurRad="38100" dist="38100" dir="2700000" algn="tl">
                    <a:srgbClr val="000000">
                      <a:alpha val="43137"/>
                    </a:srgbClr>
                  </a:outerShdw>
                </a:effectLst>
              </a:rPr>
            </a:br>
            <a:r>
              <a:rPr lang="tr-TR" sz="2400" dirty="0" smtClean="0">
                <a:effectLst>
                  <a:outerShdw blurRad="38100" dist="38100" dir="2700000" algn="tl">
                    <a:srgbClr val="000000">
                      <a:alpha val="43137"/>
                    </a:srgbClr>
                  </a:outerShdw>
                </a:effectLst>
              </a:rPr>
              <a:t>Araştırma Görevlisi Sayısı</a:t>
            </a:r>
            <a:endParaRPr lang="tr-TR" sz="2400" dirty="0">
              <a:effectLst>
                <a:outerShdw blurRad="38100" dist="38100" dir="2700000" algn="tl">
                  <a:srgbClr val="000000">
                    <a:alpha val="43137"/>
                  </a:srgbClr>
                </a:outerShdw>
              </a:effectLst>
            </a:endParaRPr>
          </a:p>
        </p:txBody>
      </p:sp>
      <p:graphicFrame>
        <p:nvGraphicFramePr>
          <p:cNvPr id="5" name="İçerik Yer Tutucusu 4"/>
          <p:cNvGraphicFramePr>
            <a:graphicFrameLocks noGrp="1"/>
          </p:cNvGraphicFramePr>
          <p:nvPr>
            <p:ph idx="1"/>
            <p:extLst>
              <p:ext uri="{D42A27DB-BD31-4B8C-83A1-F6EECF244321}">
                <p14:modId xmlns:p14="http://schemas.microsoft.com/office/powerpoint/2010/main" val="1283488626"/>
              </p:ext>
            </p:extLst>
          </p:nvPr>
        </p:nvGraphicFramePr>
        <p:xfrm>
          <a:off x="1764633" y="2791326"/>
          <a:ext cx="9738392" cy="1282796"/>
        </p:xfrm>
        <a:graphic>
          <a:graphicData uri="http://schemas.openxmlformats.org/drawingml/2006/table">
            <a:tbl>
              <a:tblPr firstRow="1" bandRow="1">
                <a:effectLst>
                  <a:outerShdw blurRad="50800" dist="38100" dir="8100000" algn="tr" rotWithShape="0">
                    <a:prstClr val="black">
                      <a:alpha val="40000"/>
                    </a:prstClr>
                  </a:outerShdw>
                </a:effectLst>
                <a:tableStyleId>{D113A9D2-9D6B-4929-AA2D-F23B5EE8CBE7}</a:tableStyleId>
              </a:tblPr>
              <a:tblGrid>
                <a:gridCol w="1951284"/>
                <a:gridCol w="1949897"/>
                <a:gridCol w="1945737"/>
                <a:gridCol w="1945737"/>
                <a:gridCol w="1945737"/>
              </a:tblGrid>
              <a:tr h="704601">
                <a:tc>
                  <a:txBody>
                    <a:bodyPr/>
                    <a:lstStyle/>
                    <a:p>
                      <a:pPr algn="ctr">
                        <a:lnSpc>
                          <a:spcPct val="107000"/>
                        </a:lnSpc>
                        <a:spcAft>
                          <a:spcPts val="0"/>
                        </a:spcAft>
                      </a:pPr>
                      <a:r>
                        <a:rPr lang="tr-TR" sz="1800" kern="1200" dirty="0">
                          <a:solidFill>
                            <a:schemeClr val="tx2"/>
                          </a:solidFill>
                          <a:effectLst>
                            <a:outerShdw blurRad="38100" dist="38100" dir="2700000" algn="tl">
                              <a:srgbClr val="000000">
                                <a:alpha val="43137"/>
                              </a:srgbClr>
                            </a:outerShdw>
                          </a:effectLst>
                        </a:rPr>
                        <a:t>Bölüm</a:t>
                      </a:r>
                      <a:endParaRPr lang="tr-TR" sz="1100" b="1"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anchor="ctr"/>
                </a:tc>
                <a:tc>
                  <a:txBody>
                    <a:bodyPr/>
                    <a:lstStyle/>
                    <a:p>
                      <a:pPr algn="ctr">
                        <a:lnSpc>
                          <a:spcPct val="107000"/>
                        </a:lnSpc>
                        <a:spcAft>
                          <a:spcPts val="0"/>
                        </a:spcAft>
                      </a:pPr>
                      <a:r>
                        <a:rPr lang="tr-TR" sz="1800" kern="1200" dirty="0">
                          <a:solidFill>
                            <a:schemeClr val="tx2"/>
                          </a:solidFill>
                          <a:effectLst>
                            <a:outerShdw blurRad="38100" dist="38100" dir="2700000" algn="tl">
                              <a:srgbClr val="000000">
                                <a:alpha val="43137"/>
                              </a:srgbClr>
                            </a:outerShdw>
                          </a:effectLst>
                        </a:rPr>
                        <a:t>İktisat</a:t>
                      </a:r>
                      <a:endParaRPr lang="tr-TR" sz="1100" b="1"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anchor="ctr"/>
                </a:tc>
                <a:tc>
                  <a:txBody>
                    <a:bodyPr/>
                    <a:lstStyle/>
                    <a:p>
                      <a:pPr algn="ctr">
                        <a:lnSpc>
                          <a:spcPct val="107000"/>
                        </a:lnSpc>
                        <a:spcAft>
                          <a:spcPts val="0"/>
                        </a:spcAft>
                      </a:pPr>
                      <a:r>
                        <a:rPr lang="tr-TR" sz="1800" kern="1200" dirty="0">
                          <a:solidFill>
                            <a:schemeClr val="tx2"/>
                          </a:solidFill>
                          <a:effectLst>
                            <a:outerShdw blurRad="38100" dist="38100" dir="2700000" algn="tl">
                              <a:srgbClr val="000000">
                                <a:alpha val="43137"/>
                              </a:srgbClr>
                            </a:outerShdw>
                          </a:effectLst>
                        </a:rPr>
                        <a:t>İşletme</a:t>
                      </a:r>
                      <a:endParaRPr lang="tr-TR" sz="1100" b="1"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anchor="ctr"/>
                </a:tc>
                <a:tc>
                  <a:txBody>
                    <a:bodyPr/>
                    <a:lstStyle/>
                    <a:p>
                      <a:pPr algn="ctr">
                        <a:lnSpc>
                          <a:spcPct val="107000"/>
                        </a:lnSpc>
                        <a:spcAft>
                          <a:spcPts val="0"/>
                        </a:spcAft>
                      </a:pPr>
                      <a:r>
                        <a:rPr lang="tr-TR" sz="1800" b="1" dirty="0" smtClean="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Maliye</a:t>
                      </a:r>
                    </a:p>
                  </a:txBody>
                  <a:tcPr anchor="ctr"/>
                </a:tc>
                <a:tc>
                  <a:txBody>
                    <a:bodyPr/>
                    <a:lstStyle/>
                    <a:p>
                      <a:pPr algn="ctr">
                        <a:lnSpc>
                          <a:spcPct val="107000"/>
                        </a:lnSpc>
                        <a:spcAft>
                          <a:spcPts val="0"/>
                        </a:spcAft>
                      </a:pPr>
                      <a:r>
                        <a:rPr lang="tr-TR" sz="1800" kern="1200" dirty="0">
                          <a:solidFill>
                            <a:schemeClr val="tx2"/>
                          </a:solidFill>
                          <a:effectLst>
                            <a:outerShdw blurRad="38100" dist="38100" dir="2700000" algn="tl">
                              <a:srgbClr val="000000">
                                <a:alpha val="43137"/>
                              </a:srgbClr>
                            </a:outerShdw>
                          </a:effectLst>
                        </a:rPr>
                        <a:t>Çalışma Ekonomisi </a:t>
                      </a:r>
                      <a:endParaRPr lang="tr-TR" sz="1800" kern="1200" dirty="0" smtClean="0">
                        <a:solidFill>
                          <a:schemeClr val="tx2"/>
                        </a:solidFill>
                        <a:effectLst>
                          <a:outerShdw blurRad="38100" dist="38100" dir="2700000" algn="tl">
                            <a:srgbClr val="000000">
                              <a:alpha val="43137"/>
                            </a:srgbClr>
                          </a:outerShdw>
                        </a:effectLst>
                      </a:endParaRPr>
                    </a:p>
                    <a:p>
                      <a:pPr algn="ctr">
                        <a:lnSpc>
                          <a:spcPct val="107000"/>
                        </a:lnSpc>
                        <a:spcAft>
                          <a:spcPts val="0"/>
                        </a:spcAft>
                      </a:pPr>
                      <a:r>
                        <a:rPr lang="tr-TR" sz="1800" kern="1200" dirty="0" smtClean="0">
                          <a:solidFill>
                            <a:schemeClr val="tx2"/>
                          </a:solidFill>
                          <a:effectLst>
                            <a:outerShdw blurRad="38100" dist="38100" dir="2700000" algn="tl">
                              <a:srgbClr val="000000">
                                <a:alpha val="43137"/>
                              </a:srgbClr>
                            </a:outerShdw>
                          </a:effectLst>
                        </a:rPr>
                        <a:t>ve</a:t>
                      </a:r>
                    </a:p>
                    <a:p>
                      <a:pPr algn="ctr">
                        <a:lnSpc>
                          <a:spcPct val="107000"/>
                        </a:lnSpc>
                        <a:spcAft>
                          <a:spcPts val="0"/>
                        </a:spcAft>
                      </a:pPr>
                      <a:r>
                        <a:rPr lang="tr-TR" sz="1800" kern="1200" dirty="0" smtClean="0">
                          <a:solidFill>
                            <a:schemeClr val="tx2"/>
                          </a:solidFill>
                          <a:effectLst>
                            <a:outerShdw blurRad="38100" dist="38100" dir="2700000" algn="tl">
                              <a:srgbClr val="000000">
                                <a:alpha val="43137"/>
                              </a:srgbClr>
                            </a:outerShdw>
                          </a:effectLst>
                        </a:rPr>
                        <a:t> </a:t>
                      </a:r>
                      <a:r>
                        <a:rPr lang="tr-TR" sz="1800" kern="1200" dirty="0">
                          <a:solidFill>
                            <a:schemeClr val="tx2"/>
                          </a:solidFill>
                          <a:effectLst>
                            <a:outerShdw blurRad="38100" dist="38100" dir="2700000" algn="tl">
                              <a:srgbClr val="000000">
                                <a:alpha val="43137"/>
                              </a:srgbClr>
                            </a:outerShdw>
                          </a:effectLst>
                        </a:rPr>
                        <a:t>Endüstri İlişkileri</a:t>
                      </a:r>
                      <a:endParaRPr lang="tr-TR" sz="1100" b="1"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r>
              <a:tr h="402305">
                <a:tc>
                  <a:txBody>
                    <a:bodyPr/>
                    <a:lstStyle/>
                    <a:p>
                      <a:pPr algn="ctr">
                        <a:lnSpc>
                          <a:spcPct val="107000"/>
                        </a:lnSpc>
                        <a:spcAft>
                          <a:spcPts val="0"/>
                        </a:spcAft>
                      </a:pPr>
                      <a:r>
                        <a:rPr lang="tr-TR" sz="1800" b="1" kern="1200" dirty="0" smtClean="0">
                          <a:solidFill>
                            <a:schemeClr val="tx2"/>
                          </a:solidFill>
                          <a:effectLst>
                            <a:outerShdw blurRad="38100" dist="38100" dir="2700000" algn="tl">
                              <a:srgbClr val="000000">
                                <a:alpha val="43137"/>
                              </a:srgbClr>
                            </a:outerShdw>
                          </a:effectLst>
                        </a:rPr>
                        <a:t>ÖYP</a:t>
                      </a:r>
                      <a:r>
                        <a:rPr lang="tr-TR" sz="1800" b="1" kern="1200" baseline="0" dirty="0" smtClean="0">
                          <a:solidFill>
                            <a:schemeClr val="tx2"/>
                          </a:solidFill>
                          <a:effectLst>
                            <a:outerShdw blurRad="38100" dist="38100" dir="2700000" algn="tl">
                              <a:srgbClr val="000000">
                                <a:alpha val="43137"/>
                              </a:srgbClr>
                            </a:outerShdw>
                          </a:effectLst>
                        </a:rPr>
                        <a:t> Ar. Gör.</a:t>
                      </a:r>
                      <a:endParaRPr lang="tr-TR" sz="1100" b="1"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anchor="ctr"/>
                </a:tc>
                <a:tc>
                  <a:txBody>
                    <a:bodyPr/>
                    <a:lstStyle/>
                    <a:p>
                      <a:pPr algn="ctr">
                        <a:lnSpc>
                          <a:spcPct val="107000"/>
                        </a:lnSpc>
                        <a:spcAft>
                          <a:spcPts val="0"/>
                        </a:spcAft>
                      </a:pPr>
                      <a:r>
                        <a:rPr lang="tr-TR" sz="1800" b="1" kern="1200" dirty="0">
                          <a:solidFill>
                            <a:schemeClr val="tx2"/>
                          </a:solidFill>
                          <a:effectLst>
                            <a:outerShdw blurRad="38100" dist="38100" dir="2700000" algn="tl">
                              <a:srgbClr val="000000">
                                <a:alpha val="43137"/>
                              </a:srgbClr>
                            </a:outerShdw>
                          </a:effectLst>
                        </a:rPr>
                        <a:t> </a:t>
                      </a:r>
                      <a:r>
                        <a:rPr lang="tr-TR" sz="1800" b="1" kern="1200" dirty="0" smtClean="0">
                          <a:solidFill>
                            <a:schemeClr val="tx2"/>
                          </a:solidFill>
                          <a:effectLst>
                            <a:outerShdw blurRad="38100" dist="38100" dir="2700000" algn="tl">
                              <a:srgbClr val="000000">
                                <a:alpha val="43137"/>
                              </a:srgbClr>
                            </a:outerShdw>
                          </a:effectLst>
                        </a:rPr>
                        <a:t>2</a:t>
                      </a:r>
                      <a:endParaRPr lang="tr-TR" sz="1100" b="1"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anchor="ctr"/>
                </a:tc>
                <a:tc>
                  <a:txBody>
                    <a:bodyPr/>
                    <a:lstStyle/>
                    <a:p>
                      <a:pPr algn="ctr">
                        <a:lnSpc>
                          <a:spcPct val="107000"/>
                        </a:lnSpc>
                        <a:spcAft>
                          <a:spcPts val="0"/>
                        </a:spcAft>
                      </a:pPr>
                      <a:r>
                        <a:rPr lang="tr-TR" sz="1800" b="1" kern="1200" dirty="0">
                          <a:solidFill>
                            <a:schemeClr val="tx2"/>
                          </a:solidFill>
                          <a:effectLst>
                            <a:outerShdw blurRad="38100" dist="38100" dir="2700000" algn="tl">
                              <a:srgbClr val="000000">
                                <a:alpha val="43137"/>
                              </a:srgbClr>
                            </a:outerShdw>
                          </a:effectLst>
                        </a:rPr>
                        <a:t>1</a:t>
                      </a:r>
                      <a:endParaRPr lang="tr-TR" sz="1100" b="1"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anchor="ctr"/>
                </a:tc>
                <a:tc>
                  <a:txBody>
                    <a:bodyPr/>
                    <a:lstStyle/>
                    <a:p>
                      <a:pPr algn="ctr">
                        <a:lnSpc>
                          <a:spcPct val="107000"/>
                        </a:lnSpc>
                        <a:spcAft>
                          <a:spcPts val="0"/>
                        </a:spcAft>
                      </a:pPr>
                      <a:r>
                        <a:rPr lang="tr-TR" sz="1800" b="1" dirty="0" smtClean="0">
                          <a:solidFill>
                            <a:schemeClr val="tx2"/>
                          </a:solidFill>
                          <a:effectLst>
                            <a:outerShdw blurRad="38100" dist="38100" dir="2700000" algn="tl">
                              <a:srgbClr val="000000">
                                <a:alpha val="43137"/>
                              </a:srgbClr>
                            </a:outerShdw>
                          </a:effectLst>
                          <a:latin typeface="+mj-lt"/>
                          <a:ea typeface="Calibri" panose="020F0502020204030204" pitchFamily="34" charset="0"/>
                          <a:cs typeface="Times New Roman" panose="02020603050405020304" pitchFamily="18" charset="0"/>
                        </a:rPr>
                        <a:t>1</a:t>
                      </a:r>
                      <a:endParaRPr lang="tr-TR" sz="1800" b="1" dirty="0">
                        <a:solidFill>
                          <a:schemeClr val="tx2"/>
                        </a:solidFill>
                        <a:effectLst>
                          <a:outerShdw blurRad="38100" dist="38100" dir="2700000" algn="tl">
                            <a:srgbClr val="000000">
                              <a:alpha val="43137"/>
                            </a:srgbClr>
                          </a:outerShdw>
                        </a:effectLst>
                        <a:latin typeface="+mj-lt"/>
                        <a:ea typeface="Calibri" panose="020F0502020204030204" pitchFamily="34" charset="0"/>
                        <a:cs typeface="Times New Roman" panose="02020603050405020304" pitchFamily="18" charset="0"/>
                      </a:endParaRPr>
                    </a:p>
                  </a:txBody>
                  <a:tcPr anchor="ctr"/>
                </a:tc>
                <a:tc>
                  <a:txBody>
                    <a:bodyPr/>
                    <a:lstStyle/>
                    <a:p>
                      <a:pPr algn="ctr">
                        <a:lnSpc>
                          <a:spcPct val="107000"/>
                        </a:lnSpc>
                        <a:spcAft>
                          <a:spcPts val="0"/>
                        </a:spcAft>
                      </a:pPr>
                      <a:r>
                        <a:rPr lang="tr-TR" sz="1800" b="1" dirty="0" smtClean="0">
                          <a:solidFill>
                            <a:schemeClr val="tx2"/>
                          </a:solidFill>
                          <a:effectLst>
                            <a:outerShdw blurRad="38100" dist="38100" dir="2700000" algn="tl">
                              <a:srgbClr val="000000">
                                <a:alpha val="43137"/>
                              </a:srgbClr>
                            </a:outerShdw>
                          </a:effectLst>
                          <a:latin typeface="+mj-lt"/>
                          <a:ea typeface="Calibri" panose="020F0502020204030204" pitchFamily="34" charset="0"/>
                          <a:cs typeface="Times New Roman" panose="02020603050405020304" pitchFamily="18" charset="0"/>
                        </a:rPr>
                        <a:t>1</a:t>
                      </a:r>
                      <a:endParaRPr lang="tr-TR" sz="1800" b="1" dirty="0">
                        <a:solidFill>
                          <a:schemeClr val="tx2"/>
                        </a:solidFill>
                        <a:effectLst>
                          <a:outerShdw blurRad="38100" dist="38100" dir="2700000" algn="tl">
                            <a:srgbClr val="000000">
                              <a:alpha val="43137"/>
                            </a:srgbClr>
                          </a:outerShdw>
                        </a:effectLst>
                        <a:latin typeface="+mj-lt"/>
                        <a:ea typeface="Calibri" panose="020F0502020204030204" pitchFamily="34" charset="0"/>
                        <a:cs typeface="Times New Roman" panose="02020603050405020304" pitchFamily="18" charset="0"/>
                      </a:endParaRPr>
                    </a:p>
                  </a:txBody>
                  <a:tcPr anchor="ctr"/>
                </a:tc>
              </a:tr>
            </a:tbl>
          </a:graphicData>
        </a:graphic>
      </p:graphicFrame>
      <p:sp>
        <p:nvSpPr>
          <p:cNvPr id="3" name="Metin kutusu 2"/>
          <p:cNvSpPr txBox="1"/>
          <p:nvPr/>
        </p:nvSpPr>
        <p:spPr>
          <a:xfrm>
            <a:off x="1700463" y="4620126"/>
            <a:ext cx="9817769" cy="1200329"/>
          </a:xfrm>
          <a:prstGeom prst="rect">
            <a:avLst/>
          </a:prstGeom>
          <a:solidFill>
            <a:schemeClr val="accent1"/>
          </a:solidFill>
          <a:effectLst>
            <a:outerShdw blurRad="50800" dist="38100" dir="8100000" algn="tr" rotWithShape="0">
              <a:prstClr val="black">
                <a:alpha val="40000"/>
              </a:prstClr>
            </a:outerShdw>
          </a:effectLst>
        </p:spPr>
        <p:txBody>
          <a:bodyPr wrap="square" rtlCol="0">
            <a:spAutoFit/>
          </a:bodyPr>
          <a:lstStyle/>
          <a:p>
            <a:pPr algn="just"/>
            <a:r>
              <a:rPr lang="tr-TR" dirty="0">
                <a:effectLst>
                  <a:outerShdw blurRad="38100" dist="38100" dir="2700000" algn="tl">
                    <a:srgbClr val="000000">
                      <a:alpha val="43137"/>
                    </a:srgbClr>
                  </a:outerShdw>
                </a:effectLst>
              </a:rPr>
              <a:t>Öğretim Üyesi Yetiştirme Programı </a:t>
            </a:r>
            <a:r>
              <a:rPr lang="tr-TR" dirty="0" smtClean="0">
                <a:effectLst>
                  <a:outerShdw blurRad="38100" dist="38100" dir="2700000" algn="tl">
                    <a:srgbClr val="000000">
                      <a:alpha val="43137"/>
                    </a:srgbClr>
                  </a:outerShdw>
                </a:effectLst>
              </a:rPr>
              <a:t>kapsamında olan Araştırma Görevlilerinin </a:t>
            </a:r>
            <a:r>
              <a:rPr lang="tr-TR" dirty="0">
                <a:effectLst>
                  <a:outerShdw blurRad="38100" dist="38100" dir="2700000" algn="tl">
                    <a:srgbClr val="000000">
                      <a:alpha val="43137"/>
                    </a:srgbClr>
                  </a:outerShdw>
                </a:effectLst>
              </a:rPr>
              <a:t>g</a:t>
            </a:r>
            <a:r>
              <a:rPr lang="tr-TR" dirty="0" smtClean="0">
                <a:effectLst>
                  <a:outerShdw blurRad="38100" dist="38100" dir="2700000" algn="tl">
                    <a:srgbClr val="000000">
                      <a:alpha val="43137"/>
                    </a:srgbClr>
                  </a:outerShdw>
                </a:effectLst>
              </a:rPr>
              <a:t>örevlendirildikleri kurumlar: </a:t>
            </a:r>
            <a:r>
              <a:rPr lang="tr-TR" i="1" dirty="0" smtClean="0">
                <a:effectLst>
                  <a:outerShdw blurRad="38100" dist="38100" dir="2700000" algn="tl">
                    <a:srgbClr val="000000">
                      <a:alpha val="43137"/>
                    </a:srgbClr>
                  </a:outerShdw>
                </a:effectLst>
              </a:rPr>
              <a:t>Gaziantep Üniversitesi (İktisat), Dokuz Eylül Üniversitesi (İktisat), Anadolu </a:t>
            </a:r>
            <a:r>
              <a:rPr lang="tr-TR" i="1" dirty="0" smtClean="0">
                <a:effectLst>
                  <a:outerShdw blurRad="38100" dist="38100" dir="2700000" algn="tl">
                    <a:srgbClr val="000000">
                      <a:alpha val="43137"/>
                    </a:srgbClr>
                  </a:outerShdw>
                </a:effectLst>
              </a:rPr>
              <a:t>Üniversitesi (</a:t>
            </a:r>
            <a:r>
              <a:rPr lang="tr-TR" i="1" dirty="0" smtClean="0">
                <a:effectLst>
                  <a:outerShdw blurRad="38100" dist="38100" dir="2700000" algn="tl">
                    <a:srgbClr val="000000">
                      <a:alpha val="43137"/>
                    </a:srgbClr>
                  </a:outerShdw>
                </a:effectLst>
              </a:rPr>
              <a:t>İşletme), Anadolu Üniversitesi (İşletme), Ankara Üniversitesi (Maliye), Marmara </a:t>
            </a:r>
            <a:r>
              <a:rPr lang="tr-TR" i="1" dirty="0" smtClean="0">
                <a:effectLst>
                  <a:outerShdw blurRad="38100" dist="38100" dir="2700000" algn="tl">
                    <a:srgbClr val="000000">
                      <a:alpha val="43137"/>
                    </a:srgbClr>
                  </a:outerShdw>
                </a:effectLst>
              </a:rPr>
              <a:t>Üniversitesi (</a:t>
            </a:r>
            <a:r>
              <a:rPr lang="tr-TR" dirty="0" smtClean="0">
                <a:solidFill>
                  <a:schemeClr val="tx2"/>
                </a:solidFill>
                <a:effectLst>
                  <a:outerShdw blurRad="38100" dist="38100" dir="2700000" algn="tl">
                    <a:srgbClr val="000000">
                      <a:alpha val="43137"/>
                    </a:srgbClr>
                  </a:outerShdw>
                </a:effectLst>
              </a:rPr>
              <a:t>Çalışma Ekonomisi  ve Endüstri İlişkileri)</a:t>
            </a:r>
            <a:endParaRPr lang="tr-TR" i="1" dirty="0"/>
          </a:p>
        </p:txBody>
      </p:sp>
    </p:spTree>
    <p:extLst>
      <p:ext uri="{BB962C8B-B14F-4D97-AF65-F5344CB8AC3E}">
        <p14:creationId xmlns:p14="http://schemas.microsoft.com/office/powerpoint/2010/main" val="319324206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effectLst>
                  <a:outerShdw blurRad="38100" dist="38100" dir="2700000" algn="tl">
                    <a:srgbClr val="000000">
                      <a:alpha val="43137"/>
                    </a:srgbClr>
                  </a:outerShdw>
                </a:effectLst>
              </a:rPr>
              <a:t>İnsan Kaynakları (Nisan 2017)</a:t>
            </a:r>
            <a:br>
              <a:rPr lang="tr-TR" dirty="0" smtClean="0">
                <a:effectLst>
                  <a:outerShdw blurRad="38100" dist="38100" dir="2700000" algn="tl">
                    <a:srgbClr val="000000">
                      <a:alpha val="43137"/>
                    </a:srgbClr>
                  </a:outerShdw>
                </a:effectLst>
              </a:rPr>
            </a:br>
            <a:r>
              <a:rPr lang="tr-TR" sz="2400" dirty="0" smtClean="0">
                <a:effectLst>
                  <a:outerShdw blurRad="38100" dist="38100" dir="2700000" algn="tl">
                    <a:srgbClr val="000000">
                      <a:alpha val="43137"/>
                    </a:srgbClr>
                  </a:outerShdw>
                </a:effectLst>
              </a:rPr>
              <a:t>İdari Personel Sayısı</a:t>
            </a:r>
            <a:endParaRPr lang="tr-TR" sz="2400" dirty="0">
              <a:effectLst>
                <a:outerShdw blurRad="38100" dist="38100" dir="2700000" algn="tl">
                  <a:srgbClr val="000000">
                    <a:alpha val="43137"/>
                  </a:srgbClr>
                </a:outerShdw>
              </a:effectLst>
            </a:endParaRPr>
          </a:p>
        </p:txBody>
      </p:sp>
      <p:graphicFrame>
        <p:nvGraphicFramePr>
          <p:cNvPr id="5" name="İçerik Yer Tutucusu 4"/>
          <p:cNvGraphicFramePr>
            <a:graphicFrameLocks noGrp="1"/>
          </p:cNvGraphicFramePr>
          <p:nvPr>
            <p:ph idx="1"/>
            <p:extLst>
              <p:ext uri="{D42A27DB-BD31-4B8C-83A1-F6EECF244321}">
                <p14:modId xmlns:p14="http://schemas.microsoft.com/office/powerpoint/2010/main" val="1146079354"/>
              </p:ext>
            </p:extLst>
          </p:nvPr>
        </p:nvGraphicFramePr>
        <p:xfrm>
          <a:off x="2133600" y="2245895"/>
          <a:ext cx="9063789" cy="4026568"/>
        </p:xfrm>
        <a:graphic>
          <a:graphicData uri="http://schemas.openxmlformats.org/drawingml/2006/table">
            <a:tbl>
              <a:tblPr firstRow="1" bandRow="1">
                <a:tableStyleId>{D113A9D2-9D6B-4929-AA2D-F23B5EE8CBE7}</a:tableStyleId>
              </a:tblPr>
              <a:tblGrid>
                <a:gridCol w="4251642"/>
                <a:gridCol w="4812147"/>
              </a:tblGrid>
              <a:tr h="575224">
                <a:tc>
                  <a:txBody>
                    <a:bodyPr/>
                    <a:lstStyle/>
                    <a:p>
                      <a:pPr algn="ctr"/>
                      <a:r>
                        <a:rPr lang="tr-TR" sz="1800" b="1" dirty="0" smtClean="0">
                          <a:solidFill>
                            <a:sysClr val="windowText" lastClr="000000"/>
                          </a:solidFill>
                          <a:effectLst>
                            <a:outerShdw blurRad="38100" dist="38100" dir="2700000" algn="tl">
                              <a:srgbClr val="000000">
                                <a:alpha val="43137"/>
                              </a:srgbClr>
                            </a:outerShdw>
                          </a:effectLst>
                        </a:rPr>
                        <a:t>Kadro Unvanı</a:t>
                      </a:r>
                      <a:endParaRPr lang="tr-TR" sz="1800" b="1" dirty="0">
                        <a:solidFill>
                          <a:sysClr val="windowText" lastClr="000000"/>
                        </a:solidFill>
                        <a:effectLst>
                          <a:outerShdw blurRad="38100" dist="38100" dir="2700000" algn="tl">
                            <a:srgbClr val="000000">
                              <a:alpha val="43137"/>
                            </a:srgbClr>
                          </a:outerShdw>
                        </a:effectLst>
                        <a:latin typeface="+mn-lt"/>
                      </a:endParaRPr>
                    </a:p>
                  </a:txBody>
                  <a:tcPr marL="60938" marR="60938" marT="0" marB="0" anchor="ctr"/>
                </a:tc>
                <a:tc>
                  <a:txBody>
                    <a:bodyPr/>
                    <a:lstStyle/>
                    <a:p>
                      <a:pPr algn="ctr">
                        <a:lnSpc>
                          <a:spcPct val="106000"/>
                        </a:lnSpc>
                        <a:spcAft>
                          <a:spcPts val="0"/>
                        </a:spcAft>
                      </a:pPr>
                      <a:r>
                        <a:rPr lang="tr-TR" sz="1800" b="1" kern="1200" dirty="0">
                          <a:solidFill>
                            <a:sysClr val="windowText" lastClr="000000"/>
                          </a:solidFill>
                          <a:effectLst>
                            <a:outerShdw blurRad="38100" dist="38100" dir="2700000" algn="tl">
                              <a:srgbClr val="000000">
                                <a:alpha val="43000"/>
                              </a:srgbClr>
                            </a:outerShdw>
                          </a:effectLst>
                        </a:rPr>
                        <a:t> </a:t>
                      </a:r>
                      <a:r>
                        <a:rPr lang="tr-TR" sz="1800" b="1" kern="1200" dirty="0" smtClean="0">
                          <a:solidFill>
                            <a:sysClr val="windowText" lastClr="000000"/>
                          </a:solidFill>
                          <a:effectLst>
                            <a:outerShdw blurRad="38100" dist="38100" dir="2700000" algn="tl">
                              <a:srgbClr val="000000">
                                <a:alpha val="43000"/>
                              </a:srgbClr>
                            </a:outerShdw>
                          </a:effectLst>
                        </a:rPr>
                        <a:t>Nisan 2017 İtibariyle</a:t>
                      </a:r>
                      <a:endParaRPr lang="tr-TR" sz="1800" b="1"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0938" marR="60938" marT="0" marB="0" anchor="ctr"/>
                </a:tc>
              </a:tr>
              <a:tr h="575224">
                <a:tc>
                  <a:txBody>
                    <a:bodyPr/>
                    <a:lstStyle/>
                    <a:p>
                      <a:pPr>
                        <a:lnSpc>
                          <a:spcPct val="106000"/>
                        </a:lnSpc>
                        <a:spcAft>
                          <a:spcPts val="0"/>
                        </a:spcAft>
                      </a:pPr>
                      <a:r>
                        <a:rPr lang="tr-TR" sz="1800" b="1" kern="1200" dirty="0">
                          <a:solidFill>
                            <a:sysClr val="windowText" lastClr="000000"/>
                          </a:solidFill>
                          <a:effectLst>
                            <a:outerShdw blurRad="38100" dist="38100" dir="2700000" algn="tl">
                              <a:srgbClr val="000000">
                                <a:alpha val="43000"/>
                              </a:srgbClr>
                            </a:outerShdw>
                          </a:effectLst>
                        </a:rPr>
                        <a:t>Fakülte Sekreteri</a:t>
                      </a:r>
                      <a:endParaRPr lang="tr-TR" sz="1800" b="1"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0938" marR="60938" marT="0" marB="0" anchor="ctr"/>
                </a:tc>
                <a:tc>
                  <a:txBody>
                    <a:bodyPr/>
                    <a:lstStyle/>
                    <a:p>
                      <a:pPr algn="ctr">
                        <a:lnSpc>
                          <a:spcPct val="106000"/>
                        </a:lnSpc>
                        <a:spcAft>
                          <a:spcPts val="0"/>
                        </a:spcAft>
                      </a:pPr>
                      <a:r>
                        <a:rPr lang="tr-TR" sz="1800" b="1" kern="1200">
                          <a:solidFill>
                            <a:sysClr val="windowText" lastClr="000000"/>
                          </a:solidFill>
                          <a:effectLst>
                            <a:outerShdw blurRad="38100" dist="38100" dir="2700000" algn="tl">
                              <a:srgbClr val="000000">
                                <a:alpha val="43000"/>
                              </a:srgbClr>
                            </a:outerShdw>
                          </a:effectLst>
                        </a:rPr>
                        <a:t>1</a:t>
                      </a:r>
                      <a:endParaRPr lang="tr-TR" sz="1800" b="1">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0938" marR="60938" marT="0" marB="0" anchor="ctr"/>
                </a:tc>
              </a:tr>
              <a:tr h="575224">
                <a:tc>
                  <a:txBody>
                    <a:bodyPr/>
                    <a:lstStyle/>
                    <a:p>
                      <a:pPr>
                        <a:lnSpc>
                          <a:spcPct val="106000"/>
                        </a:lnSpc>
                        <a:spcAft>
                          <a:spcPts val="0"/>
                        </a:spcAft>
                      </a:pPr>
                      <a:r>
                        <a:rPr lang="tr-TR" sz="1800" b="1" kern="1200" dirty="0">
                          <a:solidFill>
                            <a:sysClr val="windowText" lastClr="000000"/>
                          </a:solidFill>
                          <a:effectLst>
                            <a:outerShdw blurRad="38100" dist="38100" dir="2700000" algn="tl">
                              <a:srgbClr val="000000">
                                <a:alpha val="43000"/>
                              </a:srgbClr>
                            </a:outerShdw>
                          </a:effectLst>
                        </a:rPr>
                        <a:t>Dekan Sekreteri</a:t>
                      </a:r>
                      <a:endParaRPr lang="tr-TR" sz="1800" b="1"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0938" marR="60938" marT="0" marB="0" anchor="ctr"/>
                </a:tc>
                <a:tc>
                  <a:txBody>
                    <a:bodyPr/>
                    <a:lstStyle/>
                    <a:p>
                      <a:pPr algn="ctr">
                        <a:lnSpc>
                          <a:spcPct val="106000"/>
                        </a:lnSpc>
                        <a:spcAft>
                          <a:spcPts val="0"/>
                        </a:spcAft>
                      </a:pPr>
                      <a:r>
                        <a:rPr lang="tr-TR" sz="1800" b="1" kern="1200">
                          <a:solidFill>
                            <a:sysClr val="windowText" lastClr="000000"/>
                          </a:solidFill>
                          <a:effectLst>
                            <a:outerShdw blurRad="38100" dist="38100" dir="2700000" algn="tl">
                              <a:srgbClr val="000000">
                                <a:alpha val="43000"/>
                              </a:srgbClr>
                            </a:outerShdw>
                          </a:effectLst>
                        </a:rPr>
                        <a:t>1</a:t>
                      </a:r>
                      <a:endParaRPr lang="tr-TR" sz="1800" b="1">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0938" marR="60938" marT="0" marB="0" anchor="ctr"/>
                </a:tc>
              </a:tr>
              <a:tr h="575224">
                <a:tc>
                  <a:txBody>
                    <a:bodyPr/>
                    <a:lstStyle/>
                    <a:p>
                      <a:pPr>
                        <a:lnSpc>
                          <a:spcPct val="106000"/>
                        </a:lnSpc>
                        <a:spcAft>
                          <a:spcPts val="0"/>
                        </a:spcAft>
                      </a:pPr>
                      <a:r>
                        <a:rPr lang="tr-TR" sz="1800" b="1" kern="1200">
                          <a:solidFill>
                            <a:sysClr val="windowText" lastClr="000000"/>
                          </a:solidFill>
                          <a:effectLst>
                            <a:outerShdw blurRad="38100" dist="38100" dir="2700000" algn="tl">
                              <a:srgbClr val="000000">
                                <a:alpha val="43000"/>
                              </a:srgbClr>
                            </a:outerShdw>
                          </a:effectLst>
                        </a:rPr>
                        <a:t>Memur</a:t>
                      </a:r>
                      <a:endParaRPr lang="tr-TR" sz="1800" b="1">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0938" marR="60938" marT="0" marB="0" anchor="ctr"/>
                </a:tc>
                <a:tc>
                  <a:txBody>
                    <a:bodyPr/>
                    <a:lstStyle/>
                    <a:p>
                      <a:pPr algn="ctr">
                        <a:lnSpc>
                          <a:spcPct val="106000"/>
                        </a:lnSpc>
                        <a:spcAft>
                          <a:spcPts val="0"/>
                        </a:spcAft>
                      </a:pPr>
                      <a:r>
                        <a:rPr lang="tr-TR" sz="1800" b="1" kern="1200" dirty="0" smtClean="0">
                          <a:solidFill>
                            <a:sysClr val="windowText" lastClr="000000"/>
                          </a:solidFill>
                          <a:effectLst>
                            <a:outerShdw blurRad="38100" dist="38100" dir="2700000" algn="tl">
                              <a:srgbClr val="000000">
                                <a:alpha val="43000"/>
                              </a:srgbClr>
                            </a:outerShdw>
                          </a:effectLst>
                        </a:rPr>
                        <a:t>1</a:t>
                      </a:r>
                      <a:endParaRPr lang="tr-TR" sz="1800" b="1"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0938" marR="60938" marT="0" marB="0" anchor="ctr"/>
                </a:tc>
              </a:tr>
              <a:tr h="575224">
                <a:tc>
                  <a:txBody>
                    <a:bodyPr/>
                    <a:lstStyle/>
                    <a:p>
                      <a:pPr>
                        <a:lnSpc>
                          <a:spcPct val="106000"/>
                        </a:lnSpc>
                        <a:spcAft>
                          <a:spcPts val="0"/>
                        </a:spcAft>
                      </a:pPr>
                      <a:r>
                        <a:rPr lang="tr-TR" sz="1800" b="1" kern="1200">
                          <a:solidFill>
                            <a:sysClr val="windowText" lastClr="000000"/>
                          </a:solidFill>
                          <a:effectLst>
                            <a:outerShdw blurRad="38100" dist="38100" dir="2700000" algn="tl">
                              <a:srgbClr val="000000">
                                <a:alpha val="43000"/>
                              </a:srgbClr>
                            </a:outerShdw>
                          </a:effectLst>
                        </a:rPr>
                        <a:t>Bilgisayar İşletmeni</a:t>
                      </a:r>
                      <a:endParaRPr lang="tr-TR" sz="1800" b="1">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0938" marR="60938" marT="0" marB="0" anchor="ctr"/>
                </a:tc>
                <a:tc>
                  <a:txBody>
                    <a:bodyPr/>
                    <a:lstStyle/>
                    <a:p>
                      <a:pPr algn="ctr">
                        <a:lnSpc>
                          <a:spcPct val="106000"/>
                        </a:lnSpc>
                        <a:spcAft>
                          <a:spcPts val="0"/>
                        </a:spcAft>
                      </a:pPr>
                      <a:r>
                        <a:rPr lang="tr-TR" sz="1800" b="1" kern="1200" dirty="0">
                          <a:solidFill>
                            <a:sysClr val="windowText" lastClr="000000"/>
                          </a:solidFill>
                          <a:effectLst>
                            <a:outerShdw blurRad="38100" dist="38100" dir="2700000" algn="tl">
                              <a:srgbClr val="000000">
                                <a:alpha val="43000"/>
                              </a:srgbClr>
                            </a:outerShdw>
                          </a:effectLst>
                          <a:latin typeface="Calibri" panose="020F0502020204030204" pitchFamily="34" charset="0"/>
                          <a:ea typeface="Calibri" panose="020F0502020204030204" pitchFamily="34" charset="0"/>
                          <a:cs typeface="Times New Roman" panose="02020603050405020304" pitchFamily="18" charset="0"/>
                        </a:rPr>
                        <a:t>2</a:t>
                      </a:r>
                      <a:endParaRPr lang="tr-TR" sz="1800" b="1"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0938" marR="60938" marT="0" marB="0" anchor="ctr"/>
                </a:tc>
              </a:tr>
              <a:tr h="575224">
                <a:tc>
                  <a:txBody>
                    <a:bodyPr/>
                    <a:lstStyle/>
                    <a:p>
                      <a:pPr>
                        <a:lnSpc>
                          <a:spcPct val="106000"/>
                        </a:lnSpc>
                        <a:spcAft>
                          <a:spcPts val="0"/>
                        </a:spcAft>
                      </a:pPr>
                      <a:r>
                        <a:rPr lang="tr-TR" sz="1800" b="1" kern="1200" dirty="0">
                          <a:solidFill>
                            <a:sysClr val="windowText" lastClr="000000"/>
                          </a:solidFill>
                          <a:effectLst>
                            <a:outerShdw blurRad="38100" dist="38100" dir="2700000" algn="tl">
                              <a:srgbClr val="000000">
                                <a:alpha val="43000"/>
                              </a:srgbClr>
                            </a:outerShdw>
                          </a:effectLst>
                        </a:rPr>
                        <a:t>Teknisyen</a:t>
                      </a:r>
                      <a:endParaRPr lang="tr-TR" sz="1800" b="1"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0938" marR="60938" marT="0" marB="0" anchor="ctr"/>
                </a:tc>
                <a:tc>
                  <a:txBody>
                    <a:bodyPr/>
                    <a:lstStyle/>
                    <a:p>
                      <a:pPr algn="ctr">
                        <a:lnSpc>
                          <a:spcPct val="106000"/>
                        </a:lnSpc>
                        <a:spcAft>
                          <a:spcPts val="0"/>
                        </a:spcAft>
                      </a:pPr>
                      <a:r>
                        <a:rPr lang="tr-TR" sz="1800" b="1" kern="1200">
                          <a:solidFill>
                            <a:sysClr val="windowText" lastClr="000000"/>
                          </a:solidFill>
                          <a:effectLst>
                            <a:outerShdw blurRad="38100" dist="38100" dir="2700000" algn="tl">
                              <a:srgbClr val="000000">
                                <a:alpha val="43000"/>
                              </a:srgbClr>
                            </a:outerShdw>
                          </a:effectLst>
                        </a:rPr>
                        <a:t>1</a:t>
                      </a:r>
                      <a:endParaRPr lang="tr-TR" sz="1800" b="1">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0938" marR="60938" marT="0" marB="0" anchor="ctr"/>
                </a:tc>
              </a:tr>
              <a:tr h="575224">
                <a:tc>
                  <a:txBody>
                    <a:bodyPr/>
                    <a:lstStyle/>
                    <a:p>
                      <a:pPr algn="ctr">
                        <a:lnSpc>
                          <a:spcPct val="106000"/>
                        </a:lnSpc>
                        <a:spcAft>
                          <a:spcPts val="0"/>
                        </a:spcAft>
                      </a:pPr>
                      <a:r>
                        <a:rPr lang="tr-TR" sz="1800" b="1" kern="1200" dirty="0">
                          <a:solidFill>
                            <a:sysClr val="windowText" lastClr="000000"/>
                          </a:solidFill>
                          <a:effectLst>
                            <a:outerShdw blurRad="38100" dist="38100" dir="2700000" algn="tl">
                              <a:srgbClr val="000000">
                                <a:alpha val="43000"/>
                              </a:srgbClr>
                            </a:outerShdw>
                          </a:effectLst>
                        </a:rPr>
                        <a:t>TOPLAM</a:t>
                      </a:r>
                      <a:endParaRPr lang="tr-TR" sz="1800" b="1"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0938" marR="60938" marT="0" marB="0" anchor="ctr"/>
                </a:tc>
                <a:tc>
                  <a:txBody>
                    <a:bodyPr/>
                    <a:lstStyle/>
                    <a:p>
                      <a:pPr algn="ctr">
                        <a:lnSpc>
                          <a:spcPct val="106000"/>
                        </a:lnSpc>
                        <a:spcAft>
                          <a:spcPts val="0"/>
                        </a:spcAft>
                      </a:pPr>
                      <a:r>
                        <a:rPr lang="tr-TR" sz="1800" b="1" kern="1200" dirty="0">
                          <a:solidFill>
                            <a:sysClr val="windowText" lastClr="000000"/>
                          </a:solidFill>
                          <a:effectLst>
                            <a:outerShdw blurRad="38100" dist="38100" dir="2700000" algn="tl">
                              <a:srgbClr val="000000">
                                <a:alpha val="43000"/>
                              </a:srgbClr>
                            </a:outerShdw>
                          </a:effectLst>
                        </a:rPr>
                        <a:t>6</a:t>
                      </a:r>
                      <a:endParaRPr lang="tr-TR" sz="1800" b="1"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0938" marR="60938" marT="0" marB="0" anchor="ctr"/>
                </a:tc>
              </a:tr>
            </a:tbl>
          </a:graphicData>
        </a:graphic>
      </p:graphicFrame>
    </p:spTree>
    <p:extLst>
      <p:ext uri="{BB962C8B-B14F-4D97-AF65-F5344CB8AC3E}">
        <p14:creationId xmlns:p14="http://schemas.microsoft.com/office/powerpoint/2010/main" val="101486054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dirty="0"/>
          </a:p>
        </p:txBody>
      </p:sp>
      <p:sp>
        <p:nvSpPr>
          <p:cNvPr id="4" name="İçerik Yer Tutucusu 2"/>
          <p:cNvSpPr>
            <a:spLocks noGrp="1"/>
          </p:cNvSpPr>
          <p:nvPr>
            <p:ph idx="1"/>
          </p:nvPr>
        </p:nvSpPr>
        <p:spPr>
          <a:ln>
            <a:solidFill>
              <a:schemeClr val="accent1"/>
            </a:solidFill>
          </a:ln>
        </p:spPr>
        <p:txBody>
          <a:bodyPr/>
          <a:lstStyle/>
          <a:p>
            <a:pPr marL="0" indent="0" algn="ctr">
              <a:buNone/>
            </a:pPr>
            <a:r>
              <a:rPr lang="tr-TR" sz="4400" dirty="0" smtClean="0">
                <a:effectLst>
                  <a:outerShdw blurRad="38100" dist="38100" dir="2700000" algn="tl">
                    <a:srgbClr val="000000">
                      <a:alpha val="43137"/>
                    </a:srgbClr>
                  </a:outerShdw>
                </a:effectLst>
              </a:rPr>
              <a:t>Fiziksel Olanaklar</a:t>
            </a:r>
          </a:p>
          <a:p>
            <a:pPr marL="0" indent="0" algn="ctr">
              <a:buNone/>
            </a:pPr>
            <a:r>
              <a:rPr lang="tr-TR" sz="2000" dirty="0" smtClean="0">
                <a:effectLst>
                  <a:outerShdw blurRad="38100" dist="38100" dir="2700000" algn="tl">
                    <a:srgbClr val="000000">
                      <a:alpha val="43137"/>
                    </a:srgbClr>
                  </a:outerShdw>
                </a:effectLst>
              </a:rPr>
              <a:t>Eğitim &amp; Sosyal &amp; Hizmet Alanları &amp; Taşınır Malzemeler</a:t>
            </a:r>
            <a:endParaRPr lang="tr-TR" sz="2000" dirty="0">
              <a:effectLst>
                <a:outerShdw blurRad="38100" dist="38100" dir="2700000" algn="tl">
                  <a:srgbClr val="000000">
                    <a:alpha val="43137"/>
                  </a:srgbClr>
                </a:outerShdw>
              </a:effectLst>
            </a:endParaRPr>
          </a:p>
          <a:p>
            <a:endParaRPr lang="tr-TR" dirty="0"/>
          </a:p>
        </p:txBody>
      </p:sp>
    </p:spTree>
    <p:extLst>
      <p:ext uri="{BB962C8B-B14F-4D97-AF65-F5344CB8AC3E}">
        <p14:creationId xmlns:p14="http://schemas.microsoft.com/office/powerpoint/2010/main" val="75846898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effectLst>
                  <a:outerShdw blurRad="38100" dist="38100" dir="2700000" algn="tl">
                    <a:srgbClr val="000000">
                      <a:alpha val="43137"/>
                    </a:srgbClr>
                  </a:outerShdw>
                </a:effectLst>
              </a:rPr>
              <a:t>Eğitim Alanları</a:t>
            </a:r>
            <a:endParaRPr lang="tr-TR" dirty="0">
              <a:effectLst>
                <a:outerShdw blurRad="38100" dist="38100" dir="2700000" algn="tl">
                  <a:srgbClr val="000000">
                    <a:alpha val="43137"/>
                  </a:srgbClr>
                </a:outerShdw>
              </a:effectLst>
            </a:endParaRPr>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2027869799"/>
              </p:ext>
            </p:extLst>
          </p:nvPr>
        </p:nvGraphicFramePr>
        <p:xfrm>
          <a:off x="1280160" y="2438399"/>
          <a:ext cx="10719333" cy="2983834"/>
        </p:xfrm>
        <a:graphic>
          <a:graphicData uri="http://schemas.openxmlformats.org/drawingml/2006/table">
            <a:tbl>
              <a:tblPr>
                <a:effectLst>
                  <a:outerShdw blurRad="50800" dist="38100" dir="8100000" algn="tr" rotWithShape="0">
                    <a:prstClr val="black">
                      <a:alpha val="40000"/>
                    </a:prstClr>
                  </a:outerShdw>
                </a:effectLst>
                <a:tableStyleId>{5DA37D80-6434-44D0-A028-1B22A696006F}</a:tableStyleId>
              </a:tblPr>
              <a:tblGrid>
                <a:gridCol w="321991"/>
                <a:gridCol w="510033"/>
                <a:gridCol w="330299"/>
                <a:gridCol w="522267"/>
                <a:gridCol w="569316"/>
                <a:gridCol w="522267"/>
                <a:gridCol w="396170"/>
                <a:gridCol w="510033"/>
                <a:gridCol w="506611"/>
                <a:gridCol w="440997"/>
                <a:gridCol w="648364"/>
                <a:gridCol w="521325"/>
                <a:gridCol w="522267"/>
                <a:gridCol w="588138"/>
                <a:gridCol w="522267"/>
                <a:gridCol w="521325"/>
                <a:gridCol w="600373"/>
                <a:gridCol w="522267"/>
                <a:gridCol w="521325"/>
                <a:gridCol w="600373"/>
                <a:gridCol w="521325"/>
              </a:tblGrid>
              <a:tr h="645228">
                <a:tc gridSpan="9">
                  <a:txBody>
                    <a:bodyPr/>
                    <a:lstStyle/>
                    <a:p>
                      <a:pPr marL="925195" marR="923290" algn="ctr">
                        <a:lnSpc>
                          <a:spcPct val="107000"/>
                        </a:lnSpc>
                        <a:spcBef>
                          <a:spcPts val="270"/>
                        </a:spcBef>
                        <a:spcAft>
                          <a:spcPts val="0"/>
                        </a:spcAft>
                      </a:pPr>
                      <a:r>
                        <a:rPr lang="tr-TR" sz="1500" b="1" spc="-10" dirty="0">
                          <a:effectLst>
                            <a:outerShdw blurRad="38100" dist="38100" dir="2700000" algn="tl">
                              <a:srgbClr val="000000">
                                <a:alpha val="43137"/>
                              </a:srgbClr>
                            </a:outerShdw>
                          </a:effectLst>
                        </a:rPr>
                        <a:t>D</a:t>
                      </a:r>
                      <a:r>
                        <a:rPr lang="tr-TR" sz="1500" b="1" spc="25" dirty="0">
                          <a:effectLst>
                            <a:outerShdw blurRad="38100" dist="38100" dir="2700000" algn="tl">
                              <a:srgbClr val="000000">
                                <a:alpha val="43137"/>
                              </a:srgbClr>
                            </a:outerShdw>
                          </a:effectLst>
                        </a:rPr>
                        <a:t>e</a:t>
                      </a:r>
                      <a:r>
                        <a:rPr lang="tr-TR" sz="1500" b="1" spc="-20" dirty="0">
                          <a:effectLst>
                            <a:outerShdw blurRad="38100" dist="38100" dir="2700000" algn="tl">
                              <a:srgbClr val="000000">
                                <a:alpha val="43137"/>
                              </a:srgbClr>
                            </a:outerShdw>
                          </a:effectLst>
                        </a:rPr>
                        <a:t>r</a:t>
                      </a:r>
                      <a:r>
                        <a:rPr lang="tr-TR" sz="1500" b="1" spc="5" dirty="0">
                          <a:effectLst>
                            <a:outerShdw blurRad="38100" dist="38100" dir="2700000" algn="tl">
                              <a:srgbClr val="000000">
                                <a:alpha val="43137"/>
                              </a:srgbClr>
                            </a:outerShdw>
                          </a:effectLst>
                        </a:rPr>
                        <a:t>s</a:t>
                      </a:r>
                      <a:r>
                        <a:rPr lang="tr-TR" sz="1500" b="1" spc="-15" dirty="0">
                          <a:effectLst>
                            <a:outerShdw blurRad="38100" dist="38100" dir="2700000" algn="tl">
                              <a:srgbClr val="000000">
                                <a:alpha val="43137"/>
                              </a:srgbClr>
                            </a:outerShdw>
                          </a:effectLst>
                        </a:rPr>
                        <a:t>li</a:t>
                      </a:r>
                      <a:r>
                        <a:rPr lang="tr-TR" sz="1500" b="1" dirty="0">
                          <a:effectLst>
                            <a:outerShdw blurRad="38100" dist="38100" dir="2700000" algn="tl">
                              <a:srgbClr val="000000">
                                <a:alpha val="43137"/>
                              </a:srgbClr>
                            </a:outerShdw>
                          </a:effectLst>
                        </a:rPr>
                        <a:t>k</a:t>
                      </a:r>
                      <a:r>
                        <a:rPr lang="tr-TR" sz="1500" b="1" spc="15" dirty="0">
                          <a:effectLst>
                            <a:outerShdw blurRad="38100" dist="38100" dir="2700000" algn="tl">
                              <a:srgbClr val="000000">
                                <a:alpha val="43137"/>
                              </a:srgbClr>
                            </a:outerShdw>
                          </a:effectLst>
                        </a:rPr>
                        <a:t> </a:t>
                      </a:r>
                      <a:r>
                        <a:rPr lang="tr-TR" sz="1500" b="1" spc="10" dirty="0">
                          <a:effectLst>
                            <a:outerShdw blurRad="38100" dist="38100" dir="2700000" algn="tl">
                              <a:srgbClr val="000000">
                                <a:alpha val="43137"/>
                              </a:srgbClr>
                            </a:outerShdw>
                          </a:effectLst>
                        </a:rPr>
                        <a:t>(</a:t>
                      </a:r>
                      <a:r>
                        <a:rPr lang="tr-TR" sz="1500" b="1" spc="-5" dirty="0">
                          <a:effectLst>
                            <a:outerShdw blurRad="38100" dist="38100" dir="2700000" algn="tl">
                              <a:srgbClr val="000000">
                                <a:alpha val="43137"/>
                              </a:srgbClr>
                            </a:outerShdw>
                          </a:effectLst>
                        </a:rPr>
                        <a:t>S</a:t>
                      </a:r>
                      <a:r>
                        <a:rPr lang="tr-TR" sz="1500" b="1" dirty="0">
                          <a:effectLst>
                            <a:outerShdw blurRad="38100" dist="38100" dir="2700000" algn="tl">
                              <a:srgbClr val="000000">
                                <a:alpha val="43137"/>
                              </a:srgbClr>
                            </a:outerShdw>
                          </a:effectLst>
                        </a:rPr>
                        <a:t>ay</a:t>
                      </a:r>
                      <a:r>
                        <a:rPr lang="tr-TR" sz="1500" b="1" spc="-20" dirty="0">
                          <a:effectLst>
                            <a:outerShdw blurRad="38100" dist="38100" dir="2700000" algn="tl">
                              <a:srgbClr val="000000">
                                <a:alpha val="43137"/>
                              </a:srgbClr>
                            </a:outerShdw>
                          </a:effectLst>
                        </a:rPr>
                        <a:t>ı</a:t>
                      </a:r>
                      <a:r>
                        <a:rPr lang="tr-TR" sz="1500" b="1" spc="10" dirty="0">
                          <a:effectLst>
                            <a:outerShdw blurRad="38100" dist="38100" dir="2700000" algn="tl">
                              <a:srgbClr val="000000">
                                <a:alpha val="43137"/>
                              </a:srgbClr>
                            </a:outerShdw>
                          </a:effectLst>
                        </a:rPr>
                        <a:t>-</a:t>
                      </a:r>
                      <a:r>
                        <a:rPr lang="tr-TR" sz="1500" b="1" spc="-50" dirty="0">
                          <a:effectLst>
                            <a:outerShdw blurRad="38100" dist="38100" dir="2700000" algn="tl">
                              <a:srgbClr val="000000">
                                <a:alpha val="43137"/>
                              </a:srgbClr>
                            </a:outerShdw>
                          </a:effectLst>
                        </a:rPr>
                        <a:t>K</a:t>
                      </a:r>
                      <a:r>
                        <a:rPr lang="tr-TR" sz="1500" b="1" dirty="0">
                          <a:effectLst>
                            <a:outerShdw blurRad="38100" dist="38100" dir="2700000" algn="tl">
                              <a:srgbClr val="000000">
                                <a:alpha val="43137"/>
                              </a:srgbClr>
                            </a:outerShdw>
                          </a:effectLst>
                        </a:rPr>
                        <a:t>a</a:t>
                      </a:r>
                      <a:r>
                        <a:rPr lang="tr-TR" sz="1500" b="1" spc="-35" dirty="0">
                          <a:effectLst>
                            <a:outerShdw blurRad="38100" dist="38100" dir="2700000" algn="tl">
                              <a:srgbClr val="000000">
                                <a:alpha val="43137"/>
                              </a:srgbClr>
                            </a:outerShdw>
                          </a:effectLst>
                        </a:rPr>
                        <a:t>p</a:t>
                      </a:r>
                      <a:r>
                        <a:rPr lang="tr-TR" sz="1500" b="1" dirty="0">
                          <a:effectLst>
                            <a:outerShdw blurRad="38100" dist="38100" dir="2700000" algn="tl">
                              <a:srgbClr val="000000">
                                <a:alpha val="43137"/>
                              </a:srgbClr>
                            </a:outerShdw>
                          </a:effectLst>
                        </a:rPr>
                        <a:t>a</a:t>
                      </a:r>
                      <a:r>
                        <a:rPr lang="tr-TR" sz="1500" b="1" spc="5" dirty="0">
                          <a:effectLst>
                            <a:outerShdw blurRad="38100" dist="38100" dir="2700000" algn="tl">
                              <a:srgbClr val="000000">
                                <a:alpha val="43137"/>
                              </a:srgbClr>
                            </a:outerShdw>
                          </a:effectLst>
                        </a:rPr>
                        <a:t>s</a:t>
                      </a:r>
                      <a:r>
                        <a:rPr lang="tr-TR" sz="1500" b="1" spc="-20" dirty="0">
                          <a:effectLst>
                            <a:outerShdw blurRad="38100" dist="38100" dir="2700000" algn="tl">
                              <a:srgbClr val="000000">
                                <a:alpha val="43137"/>
                              </a:srgbClr>
                            </a:outerShdw>
                          </a:effectLst>
                        </a:rPr>
                        <a:t>i</a:t>
                      </a:r>
                      <a:r>
                        <a:rPr lang="tr-TR" sz="1500" b="1" spc="10" dirty="0">
                          <a:effectLst>
                            <a:outerShdw blurRad="38100" dist="38100" dir="2700000" algn="tl">
                              <a:srgbClr val="000000">
                                <a:alpha val="43137"/>
                              </a:srgbClr>
                            </a:outerShdw>
                          </a:effectLst>
                        </a:rPr>
                        <a:t>t</a:t>
                      </a:r>
                      <a:r>
                        <a:rPr lang="tr-TR" sz="1500" b="1" spc="35" dirty="0">
                          <a:effectLst>
                            <a:outerShdw blurRad="38100" dist="38100" dir="2700000" algn="tl">
                              <a:srgbClr val="000000">
                                <a:alpha val="43137"/>
                              </a:srgbClr>
                            </a:outerShdw>
                          </a:effectLst>
                        </a:rPr>
                        <a:t>e</a:t>
                      </a:r>
                      <a:r>
                        <a:rPr lang="tr-TR" sz="1500" b="1" spc="10" dirty="0">
                          <a:effectLst>
                            <a:outerShdw blurRad="38100" dist="38100" dir="2700000" algn="tl">
                              <a:srgbClr val="000000">
                                <a:alpha val="43137"/>
                              </a:srgbClr>
                            </a:outerShdw>
                          </a:effectLst>
                        </a:rPr>
                        <a:t>-</a:t>
                      </a:r>
                      <a:r>
                        <a:rPr lang="tr-TR" sz="1500" b="1" spc="-55" dirty="0">
                          <a:effectLst>
                            <a:outerShdw blurRad="38100" dist="38100" dir="2700000" algn="tl">
                              <a:srgbClr val="000000">
                                <a:alpha val="43137"/>
                              </a:srgbClr>
                            </a:outerShdw>
                          </a:effectLst>
                        </a:rPr>
                        <a:t>m</a:t>
                      </a:r>
                      <a:r>
                        <a:rPr lang="tr-TR" sz="1500" b="1" dirty="0">
                          <a:effectLst>
                            <a:outerShdw blurRad="38100" dist="38100" dir="2700000" algn="tl">
                              <a:srgbClr val="000000">
                                <a:alpha val="43137"/>
                              </a:srgbClr>
                            </a:outerShdw>
                          </a:effectLst>
                        </a:rPr>
                        <a:t>2)</a:t>
                      </a:r>
                      <a:endParaRPr lang="tr-TR" sz="1500" b="1"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gridSpan="9">
                  <a:txBody>
                    <a:bodyPr/>
                    <a:lstStyle/>
                    <a:p>
                      <a:pPr marL="1099185" marR="1097280" algn="ctr">
                        <a:lnSpc>
                          <a:spcPct val="107000"/>
                        </a:lnSpc>
                        <a:spcBef>
                          <a:spcPts val="270"/>
                        </a:spcBef>
                        <a:spcAft>
                          <a:spcPts val="0"/>
                        </a:spcAft>
                      </a:pPr>
                      <a:r>
                        <a:rPr lang="tr-TR" sz="1500" b="1" spc="-5" dirty="0">
                          <a:effectLst>
                            <a:outerShdw blurRad="38100" dist="38100" dir="2700000" algn="tl">
                              <a:srgbClr val="000000">
                                <a:alpha val="43137"/>
                              </a:srgbClr>
                            </a:outerShdw>
                          </a:effectLst>
                        </a:rPr>
                        <a:t>L</a:t>
                      </a:r>
                      <a:r>
                        <a:rPr lang="tr-TR" sz="1500" b="1" dirty="0">
                          <a:effectLst>
                            <a:outerShdw blurRad="38100" dist="38100" dir="2700000" algn="tl">
                              <a:srgbClr val="000000">
                                <a:alpha val="43137"/>
                              </a:srgbClr>
                            </a:outerShdw>
                          </a:effectLst>
                        </a:rPr>
                        <a:t>a</a:t>
                      </a:r>
                      <a:r>
                        <a:rPr lang="tr-TR" sz="1500" b="1" spc="-25" dirty="0">
                          <a:effectLst>
                            <a:outerShdw blurRad="38100" dist="38100" dir="2700000" algn="tl">
                              <a:srgbClr val="000000">
                                <a:alpha val="43137"/>
                              </a:srgbClr>
                            </a:outerShdw>
                          </a:effectLst>
                        </a:rPr>
                        <a:t>b</a:t>
                      </a:r>
                      <a:r>
                        <a:rPr lang="tr-TR" sz="1500" b="1" dirty="0">
                          <a:effectLst>
                            <a:outerShdw blurRad="38100" dist="38100" dir="2700000" algn="tl">
                              <a:srgbClr val="000000">
                                <a:alpha val="43137"/>
                              </a:srgbClr>
                            </a:outerShdw>
                          </a:effectLst>
                        </a:rPr>
                        <a:t>o</a:t>
                      </a:r>
                      <a:r>
                        <a:rPr lang="tr-TR" sz="1500" b="1" spc="-20" dirty="0">
                          <a:effectLst>
                            <a:outerShdw blurRad="38100" dist="38100" dir="2700000" algn="tl">
                              <a:srgbClr val="000000">
                                <a:alpha val="43137"/>
                              </a:srgbClr>
                            </a:outerShdw>
                          </a:effectLst>
                        </a:rPr>
                        <a:t>r</a:t>
                      </a:r>
                      <a:r>
                        <a:rPr lang="tr-TR" sz="1500" b="1" dirty="0">
                          <a:effectLst>
                            <a:outerShdw blurRad="38100" dist="38100" dir="2700000" algn="tl">
                              <a:srgbClr val="000000">
                                <a:alpha val="43137"/>
                              </a:srgbClr>
                            </a:outerShdw>
                          </a:effectLst>
                        </a:rPr>
                        <a:t>a</a:t>
                      </a:r>
                      <a:r>
                        <a:rPr lang="tr-TR" sz="1500" b="1" spc="5" dirty="0">
                          <a:effectLst>
                            <a:outerShdw blurRad="38100" dist="38100" dir="2700000" algn="tl">
                              <a:srgbClr val="000000">
                                <a:alpha val="43137"/>
                              </a:srgbClr>
                            </a:outerShdw>
                          </a:effectLst>
                        </a:rPr>
                        <a:t>t</a:t>
                      </a:r>
                      <a:r>
                        <a:rPr lang="tr-TR" sz="1500" b="1" spc="-25" dirty="0">
                          <a:effectLst>
                            <a:outerShdw blurRad="38100" dist="38100" dir="2700000" algn="tl">
                              <a:srgbClr val="000000">
                                <a:alpha val="43137"/>
                              </a:srgbClr>
                            </a:outerShdw>
                          </a:effectLst>
                        </a:rPr>
                        <a:t>u</a:t>
                      </a:r>
                      <a:r>
                        <a:rPr lang="tr-TR" sz="1500" b="1" dirty="0">
                          <a:effectLst>
                            <a:outerShdw blurRad="38100" dist="38100" dir="2700000" algn="tl">
                              <a:srgbClr val="000000">
                                <a:alpha val="43137"/>
                              </a:srgbClr>
                            </a:outerShdw>
                          </a:effectLst>
                        </a:rPr>
                        <a:t>var</a:t>
                      </a:r>
                      <a:r>
                        <a:rPr lang="tr-TR" sz="1500" b="1" spc="-10" dirty="0">
                          <a:effectLst>
                            <a:outerShdw blurRad="38100" dist="38100" dir="2700000" algn="tl">
                              <a:srgbClr val="000000">
                                <a:alpha val="43137"/>
                              </a:srgbClr>
                            </a:outerShdw>
                          </a:effectLst>
                        </a:rPr>
                        <a:t> </a:t>
                      </a:r>
                      <a:r>
                        <a:rPr lang="tr-TR" sz="1500" b="1" spc="10" dirty="0">
                          <a:effectLst>
                            <a:outerShdw blurRad="38100" dist="38100" dir="2700000" algn="tl">
                              <a:srgbClr val="000000">
                                <a:alpha val="43137"/>
                              </a:srgbClr>
                            </a:outerShdw>
                          </a:effectLst>
                        </a:rPr>
                        <a:t>(</a:t>
                      </a:r>
                      <a:r>
                        <a:rPr lang="tr-TR" sz="1500" b="1" spc="-5" dirty="0" smtClean="0">
                          <a:effectLst>
                            <a:outerShdw blurRad="38100" dist="38100" dir="2700000" algn="tl">
                              <a:srgbClr val="000000">
                                <a:alpha val="43137"/>
                              </a:srgbClr>
                            </a:outerShdw>
                          </a:effectLst>
                        </a:rPr>
                        <a:t>S</a:t>
                      </a:r>
                      <a:r>
                        <a:rPr lang="tr-TR" sz="1500" b="1" dirty="0" smtClean="0">
                          <a:effectLst>
                            <a:outerShdw blurRad="38100" dist="38100" dir="2700000" algn="tl">
                              <a:srgbClr val="000000">
                                <a:alpha val="43137"/>
                              </a:srgbClr>
                            </a:outerShdw>
                          </a:effectLst>
                        </a:rPr>
                        <a:t>ay</a:t>
                      </a:r>
                      <a:r>
                        <a:rPr lang="tr-TR" sz="1500" b="1" spc="-20" dirty="0" smtClean="0">
                          <a:effectLst>
                            <a:outerShdw blurRad="38100" dist="38100" dir="2700000" algn="tl">
                              <a:srgbClr val="000000">
                                <a:alpha val="43137"/>
                              </a:srgbClr>
                            </a:outerShdw>
                          </a:effectLst>
                        </a:rPr>
                        <a:t>ı</a:t>
                      </a:r>
                      <a:r>
                        <a:rPr lang="tr-TR" sz="1500" b="1" spc="10" dirty="0" smtClean="0">
                          <a:effectLst>
                            <a:outerShdw blurRad="38100" dist="38100" dir="2700000" algn="tl">
                              <a:srgbClr val="000000">
                                <a:alpha val="43137"/>
                              </a:srgbClr>
                            </a:outerShdw>
                          </a:effectLst>
                        </a:rPr>
                        <a:t>-</a:t>
                      </a:r>
                      <a:r>
                        <a:rPr lang="tr-TR" sz="1500" b="1" spc="-50" dirty="0" smtClean="0">
                          <a:effectLst>
                            <a:outerShdw blurRad="38100" dist="38100" dir="2700000" algn="tl">
                              <a:srgbClr val="000000">
                                <a:alpha val="43137"/>
                              </a:srgbClr>
                            </a:outerShdw>
                          </a:effectLst>
                        </a:rPr>
                        <a:t>K</a:t>
                      </a:r>
                      <a:r>
                        <a:rPr lang="tr-TR" sz="1500" b="1" dirty="0" smtClean="0">
                          <a:effectLst>
                            <a:outerShdw blurRad="38100" dist="38100" dir="2700000" algn="tl">
                              <a:srgbClr val="000000">
                                <a:alpha val="43137"/>
                              </a:srgbClr>
                            </a:outerShdw>
                          </a:effectLst>
                        </a:rPr>
                        <a:t>a</a:t>
                      </a:r>
                      <a:r>
                        <a:rPr lang="tr-TR" sz="1500" b="1" spc="-35" dirty="0" smtClean="0">
                          <a:effectLst>
                            <a:outerShdw blurRad="38100" dist="38100" dir="2700000" algn="tl">
                              <a:srgbClr val="000000">
                                <a:alpha val="43137"/>
                              </a:srgbClr>
                            </a:outerShdw>
                          </a:effectLst>
                        </a:rPr>
                        <a:t>p</a:t>
                      </a:r>
                      <a:r>
                        <a:rPr lang="tr-TR" sz="1500" b="1" dirty="0" smtClean="0">
                          <a:effectLst>
                            <a:outerShdw blurRad="38100" dist="38100" dir="2700000" algn="tl">
                              <a:srgbClr val="000000">
                                <a:alpha val="43137"/>
                              </a:srgbClr>
                            </a:outerShdw>
                          </a:effectLst>
                        </a:rPr>
                        <a:t>a</a:t>
                      </a:r>
                      <a:r>
                        <a:rPr lang="tr-TR" sz="1500" b="1" spc="5" dirty="0" smtClean="0">
                          <a:effectLst>
                            <a:outerShdw blurRad="38100" dist="38100" dir="2700000" algn="tl">
                              <a:srgbClr val="000000">
                                <a:alpha val="43137"/>
                              </a:srgbClr>
                            </a:outerShdw>
                          </a:effectLst>
                        </a:rPr>
                        <a:t>s</a:t>
                      </a:r>
                      <a:r>
                        <a:rPr lang="tr-TR" sz="1500" b="1" spc="-20" dirty="0" smtClean="0">
                          <a:effectLst>
                            <a:outerShdw blurRad="38100" dist="38100" dir="2700000" algn="tl">
                              <a:srgbClr val="000000">
                                <a:alpha val="43137"/>
                              </a:srgbClr>
                            </a:outerShdw>
                          </a:effectLst>
                        </a:rPr>
                        <a:t>i</a:t>
                      </a:r>
                      <a:r>
                        <a:rPr lang="tr-TR" sz="1500" b="1" spc="10" dirty="0" smtClean="0">
                          <a:effectLst>
                            <a:outerShdw blurRad="38100" dist="38100" dir="2700000" algn="tl">
                              <a:srgbClr val="000000">
                                <a:alpha val="43137"/>
                              </a:srgbClr>
                            </a:outerShdw>
                          </a:effectLst>
                        </a:rPr>
                        <a:t>t</a:t>
                      </a:r>
                      <a:r>
                        <a:rPr lang="tr-TR" sz="1500" b="1" spc="35" dirty="0" smtClean="0">
                          <a:effectLst>
                            <a:outerShdw blurRad="38100" dist="38100" dir="2700000" algn="tl">
                              <a:srgbClr val="000000">
                                <a:alpha val="43137"/>
                              </a:srgbClr>
                            </a:outerShdw>
                          </a:effectLst>
                        </a:rPr>
                        <a:t>e</a:t>
                      </a:r>
                      <a:r>
                        <a:rPr lang="tr-TR" sz="1500" b="1" spc="10" dirty="0" smtClean="0">
                          <a:effectLst>
                            <a:outerShdw blurRad="38100" dist="38100" dir="2700000" algn="tl">
                              <a:srgbClr val="000000">
                                <a:alpha val="43137"/>
                              </a:srgbClr>
                            </a:outerShdw>
                          </a:effectLst>
                        </a:rPr>
                        <a:t>-</a:t>
                      </a:r>
                      <a:r>
                        <a:rPr lang="tr-TR" sz="1500" b="1" spc="-55" dirty="0" smtClean="0">
                          <a:effectLst>
                            <a:outerShdw blurRad="38100" dist="38100" dir="2700000" algn="tl">
                              <a:srgbClr val="000000">
                                <a:alpha val="43137"/>
                              </a:srgbClr>
                            </a:outerShdw>
                          </a:effectLst>
                        </a:rPr>
                        <a:t>m</a:t>
                      </a:r>
                      <a:r>
                        <a:rPr lang="tr-TR" sz="1500" b="1" dirty="0" smtClean="0">
                          <a:effectLst>
                            <a:outerShdw blurRad="38100" dist="38100" dir="2700000" algn="tl">
                              <a:srgbClr val="000000">
                                <a:alpha val="43137"/>
                              </a:srgbClr>
                            </a:outerShdw>
                          </a:effectLst>
                        </a:rPr>
                        <a:t>2</a:t>
                      </a:r>
                      <a:r>
                        <a:rPr lang="tr-TR" sz="1500" b="1" dirty="0">
                          <a:effectLst>
                            <a:outerShdw blurRad="38100" dist="38100" dir="2700000" algn="tl">
                              <a:srgbClr val="000000">
                                <a:alpha val="43137"/>
                              </a:srgbClr>
                            </a:outerShdw>
                          </a:effectLst>
                        </a:rPr>
                        <a:t>)</a:t>
                      </a:r>
                      <a:endParaRPr lang="tr-TR" sz="1500" b="1"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gridSpan="3">
                  <a:txBody>
                    <a:bodyPr/>
                    <a:lstStyle/>
                    <a:p>
                      <a:pPr marL="193675" algn="ctr">
                        <a:lnSpc>
                          <a:spcPct val="107000"/>
                        </a:lnSpc>
                        <a:spcBef>
                          <a:spcPts val="295"/>
                        </a:spcBef>
                        <a:spcAft>
                          <a:spcPts val="0"/>
                        </a:spcAft>
                      </a:pPr>
                      <a:r>
                        <a:rPr lang="tr-TR" sz="1500" b="1" spc="-10" dirty="0" smtClean="0">
                          <a:effectLst>
                            <a:outerShdw blurRad="38100" dist="38100" dir="2700000" algn="tl">
                              <a:srgbClr val="000000">
                                <a:alpha val="43137"/>
                              </a:srgbClr>
                            </a:outerShdw>
                          </a:effectLst>
                        </a:rPr>
                        <a:t>E</a:t>
                      </a:r>
                      <a:r>
                        <a:rPr lang="tr-TR" sz="1500" b="1" dirty="0" smtClean="0">
                          <a:effectLst>
                            <a:outerShdw blurRad="38100" dist="38100" dir="2700000" algn="tl">
                              <a:srgbClr val="000000">
                                <a:alpha val="43137"/>
                              </a:srgbClr>
                            </a:outerShdw>
                          </a:effectLst>
                        </a:rPr>
                        <a:t>ğ</a:t>
                      </a:r>
                      <a:r>
                        <a:rPr lang="tr-TR" sz="1500" b="1" spc="-20" dirty="0" smtClean="0">
                          <a:effectLst>
                            <a:outerShdw blurRad="38100" dist="38100" dir="2700000" algn="tl">
                              <a:srgbClr val="000000">
                                <a:alpha val="43137"/>
                              </a:srgbClr>
                            </a:outerShdw>
                          </a:effectLst>
                        </a:rPr>
                        <a:t>i</a:t>
                      </a:r>
                      <a:r>
                        <a:rPr lang="tr-TR" sz="1500" b="1" spc="10" dirty="0" smtClean="0">
                          <a:effectLst>
                            <a:outerShdw blurRad="38100" dist="38100" dir="2700000" algn="tl">
                              <a:srgbClr val="000000">
                                <a:alpha val="43137"/>
                              </a:srgbClr>
                            </a:outerShdw>
                          </a:effectLst>
                        </a:rPr>
                        <a:t>t</a:t>
                      </a:r>
                      <a:r>
                        <a:rPr lang="tr-TR" sz="1500" b="1" spc="-20" dirty="0" smtClean="0">
                          <a:effectLst>
                            <a:outerShdw blurRad="38100" dist="38100" dir="2700000" algn="tl">
                              <a:srgbClr val="000000">
                                <a:alpha val="43137"/>
                              </a:srgbClr>
                            </a:outerShdw>
                          </a:effectLst>
                        </a:rPr>
                        <a:t>i</a:t>
                      </a:r>
                      <a:r>
                        <a:rPr lang="tr-TR" sz="1500" b="1" dirty="0" smtClean="0">
                          <a:effectLst>
                            <a:outerShdw blurRad="38100" dist="38100" dir="2700000" algn="tl">
                              <a:srgbClr val="000000">
                                <a:alpha val="43137"/>
                              </a:srgbClr>
                            </a:outerShdw>
                          </a:effectLst>
                        </a:rPr>
                        <a:t>m </a:t>
                      </a:r>
                      <a:r>
                        <a:rPr lang="tr-TR" sz="1500" b="1" spc="-130" dirty="0" smtClean="0">
                          <a:effectLst>
                            <a:outerShdw blurRad="38100" dist="38100" dir="2700000" algn="tl">
                              <a:srgbClr val="000000">
                                <a:alpha val="43137"/>
                              </a:srgbClr>
                            </a:outerShdw>
                          </a:effectLst>
                        </a:rPr>
                        <a:t> </a:t>
                      </a:r>
                      <a:r>
                        <a:rPr lang="tr-TR" sz="1500" b="1" spc="-15" dirty="0" smtClean="0">
                          <a:effectLst>
                            <a:outerShdw blurRad="38100" dist="38100" dir="2700000" algn="tl">
                              <a:srgbClr val="000000">
                                <a:alpha val="43137"/>
                              </a:srgbClr>
                            </a:outerShdw>
                          </a:effectLst>
                        </a:rPr>
                        <a:t>A</a:t>
                      </a:r>
                      <a:r>
                        <a:rPr lang="tr-TR" sz="1500" b="1" spc="-20" dirty="0" smtClean="0">
                          <a:effectLst>
                            <a:outerShdw blurRad="38100" dist="38100" dir="2700000" algn="tl">
                              <a:srgbClr val="000000">
                                <a:alpha val="43137"/>
                              </a:srgbClr>
                            </a:outerShdw>
                          </a:effectLst>
                        </a:rPr>
                        <a:t>l</a:t>
                      </a:r>
                      <a:r>
                        <a:rPr lang="tr-TR" sz="1500" b="1" dirty="0" smtClean="0">
                          <a:effectLst>
                            <a:outerShdw blurRad="38100" dist="38100" dir="2700000" algn="tl">
                              <a:srgbClr val="000000">
                                <a:alpha val="43137"/>
                              </a:srgbClr>
                            </a:outerShdw>
                          </a:effectLst>
                        </a:rPr>
                        <a:t>anı</a:t>
                      </a:r>
                      <a:r>
                        <a:rPr lang="tr-TR" sz="1500" b="1" spc="-135" dirty="0" smtClean="0">
                          <a:effectLst>
                            <a:outerShdw blurRad="38100" dist="38100" dir="2700000" algn="tl">
                              <a:srgbClr val="000000">
                                <a:alpha val="43137"/>
                              </a:srgbClr>
                            </a:outerShdw>
                          </a:effectLst>
                        </a:rPr>
                        <a:t> </a:t>
                      </a:r>
                      <a:r>
                        <a:rPr lang="tr-TR" sz="1500" b="1" spc="-10" dirty="0">
                          <a:effectLst>
                            <a:outerShdw blurRad="38100" dist="38100" dir="2700000" algn="tl">
                              <a:srgbClr val="000000">
                                <a:alpha val="43137"/>
                              </a:srgbClr>
                            </a:outerShdw>
                          </a:effectLst>
                        </a:rPr>
                        <a:t>T</a:t>
                      </a:r>
                      <a:r>
                        <a:rPr lang="tr-TR" sz="1500" b="1" dirty="0">
                          <a:effectLst>
                            <a:outerShdw blurRad="38100" dist="38100" dir="2700000" algn="tl">
                              <a:srgbClr val="000000">
                                <a:alpha val="43137"/>
                              </a:srgbClr>
                            </a:outerShdw>
                          </a:effectLst>
                        </a:rPr>
                        <a:t>o</a:t>
                      </a:r>
                      <a:r>
                        <a:rPr lang="tr-TR" sz="1500" b="1" spc="-35" dirty="0">
                          <a:effectLst>
                            <a:outerShdw blurRad="38100" dist="38100" dir="2700000" algn="tl">
                              <a:srgbClr val="000000">
                                <a:alpha val="43137"/>
                              </a:srgbClr>
                            </a:outerShdw>
                          </a:effectLst>
                        </a:rPr>
                        <a:t>p</a:t>
                      </a:r>
                      <a:r>
                        <a:rPr lang="tr-TR" sz="1500" b="1" spc="-20" dirty="0">
                          <a:effectLst>
                            <a:outerShdw blurRad="38100" dist="38100" dir="2700000" algn="tl">
                              <a:srgbClr val="000000">
                                <a:alpha val="43137"/>
                              </a:srgbClr>
                            </a:outerShdw>
                          </a:effectLst>
                        </a:rPr>
                        <a:t>l</a:t>
                      </a:r>
                      <a:r>
                        <a:rPr lang="tr-TR" sz="1500" b="1" dirty="0">
                          <a:effectLst>
                            <a:outerShdw blurRad="38100" dist="38100" dir="2700000" algn="tl">
                              <a:srgbClr val="000000">
                                <a:alpha val="43137"/>
                              </a:srgbClr>
                            </a:outerShdw>
                          </a:effectLst>
                        </a:rPr>
                        <a:t>a</a:t>
                      </a:r>
                      <a:r>
                        <a:rPr lang="tr-TR" sz="1500" b="1" spc="-55" dirty="0">
                          <a:effectLst>
                            <a:outerShdw blurRad="38100" dist="38100" dir="2700000" algn="tl">
                              <a:srgbClr val="000000">
                                <a:alpha val="43137"/>
                              </a:srgbClr>
                            </a:outerShdw>
                          </a:effectLst>
                        </a:rPr>
                        <a:t>m</a:t>
                      </a:r>
                      <a:r>
                        <a:rPr lang="tr-TR" sz="1500" b="1" dirty="0">
                          <a:effectLst>
                            <a:outerShdw blurRad="38100" dist="38100" dir="2700000" algn="tl">
                              <a:srgbClr val="000000">
                                <a:alpha val="43137"/>
                              </a:srgbClr>
                            </a:outerShdw>
                          </a:effectLst>
                        </a:rPr>
                        <a:t>ı</a:t>
                      </a:r>
                      <a:endParaRPr lang="tr-TR" sz="1500" b="1"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tc>
                <a:tc hMerge="1">
                  <a:txBody>
                    <a:bodyPr/>
                    <a:lstStyle/>
                    <a:p>
                      <a:endParaRPr lang="tr-TR"/>
                    </a:p>
                  </a:txBody>
                  <a:tcPr/>
                </a:tc>
                <a:tc hMerge="1">
                  <a:txBody>
                    <a:bodyPr/>
                    <a:lstStyle/>
                    <a:p>
                      <a:endParaRPr lang="tr-TR"/>
                    </a:p>
                  </a:txBody>
                  <a:tcPr/>
                </a:tc>
              </a:tr>
              <a:tr h="1170112">
                <a:tc gridSpan="3">
                  <a:txBody>
                    <a:bodyPr/>
                    <a:lstStyle/>
                    <a:p>
                      <a:pPr marL="317500" marR="319405" algn="ctr">
                        <a:lnSpc>
                          <a:spcPct val="107000"/>
                        </a:lnSpc>
                        <a:spcBef>
                          <a:spcPts val="395"/>
                        </a:spcBef>
                        <a:spcAft>
                          <a:spcPts val="0"/>
                        </a:spcAft>
                      </a:pPr>
                      <a:r>
                        <a:rPr lang="tr-TR" sz="1800" spc="-15" dirty="0" err="1">
                          <a:effectLst>
                            <a:outerShdw blurRad="38100" dist="38100" dir="2700000" algn="tl">
                              <a:srgbClr val="000000">
                                <a:alpha val="43137"/>
                              </a:srgbClr>
                            </a:outerShdw>
                          </a:effectLst>
                        </a:rPr>
                        <a:t>A</a:t>
                      </a:r>
                      <a:r>
                        <a:rPr lang="tr-TR" sz="1800" spc="-35" dirty="0" err="1">
                          <a:effectLst>
                            <a:outerShdw blurRad="38100" dist="38100" dir="2700000" algn="tl">
                              <a:srgbClr val="000000">
                                <a:alpha val="43137"/>
                              </a:srgbClr>
                            </a:outerShdw>
                          </a:effectLst>
                        </a:rPr>
                        <a:t>n</a:t>
                      </a:r>
                      <a:r>
                        <a:rPr lang="tr-TR" sz="1800" spc="10" dirty="0" err="1">
                          <a:effectLst>
                            <a:outerShdw blurRad="38100" dist="38100" dir="2700000" algn="tl">
                              <a:srgbClr val="000000">
                                <a:alpha val="43137"/>
                              </a:srgbClr>
                            </a:outerShdw>
                          </a:effectLst>
                        </a:rPr>
                        <a:t>f</a:t>
                      </a:r>
                      <a:r>
                        <a:rPr lang="tr-TR" sz="1800" dirty="0" err="1">
                          <a:effectLst>
                            <a:outerShdw blurRad="38100" dist="38100" dir="2700000" algn="tl">
                              <a:srgbClr val="000000">
                                <a:alpha val="43137"/>
                              </a:srgbClr>
                            </a:outerShdw>
                          </a:effectLst>
                        </a:rPr>
                        <a:t>i</a:t>
                      </a:r>
                      <a:endParaRPr lang="tr-TR" sz="180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tc>
                <a:tc hMerge="1">
                  <a:txBody>
                    <a:bodyPr/>
                    <a:lstStyle/>
                    <a:p>
                      <a:endParaRPr lang="tr-TR"/>
                    </a:p>
                  </a:txBody>
                  <a:tcPr/>
                </a:tc>
                <a:tc hMerge="1">
                  <a:txBody>
                    <a:bodyPr/>
                    <a:lstStyle/>
                    <a:p>
                      <a:endParaRPr lang="tr-TR"/>
                    </a:p>
                  </a:txBody>
                  <a:tcPr/>
                </a:tc>
                <a:tc gridSpan="3">
                  <a:txBody>
                    <a:bodyPr/>
                    <a:lstStyle/>
                    <a:p>
                      <a:pPr marL="443230" marR="444500" algn="ctr">
                        <a:lnSpc>
                          <a:spcPct val="107000"/>
                        </a:lnSpc>
                        <a:spcBef>
                          <a:spcPts val="395"/>
                        </a:spcBef>
                        <a:spcAft>
                          <a:spcPts val="0"/>
                        </a:spcAft>
                      </a:pPr>
                      <a:r>
                        <a:rPr lang="tr-TR" sz="1800" spc="-5" dirty="0">
                          <a:effectLst>
                            <a:outerShdw blurRad="38100" dist="38100" dir="2700000" algn="tl">
                              <a:srgbClr val="000000">
                                <a:alpha val="43137"/>
                              </a:srgbClr>
                            </a:outerShdw>
                          </a:effectLst>
                        </a:rPr>
                        <a:t>S</a:t>
                      </a:r>
                      <a:r>
                        <a:rPr lang="tr-TR" sz="1800" spc="-20" dirty="0">
                          <a:effectLst>
                            <a:outerShdw blurRad="38100" dist="38100" dir="2700000" algn="tl">
                              <a:srgbClr val="000000">
                                <a:alpha val="43137"/>
                              </a:srgbClr>
                            </a:outerShdw>
                          </a:effectLst>
                        </a:rPr>
                        <a:t>ı</a:t>
                      </a:r>
                      <a:r>
                        <a:rPr lang="tr-TR" sz="1800" spc="-35" dirty="0">
                          <a:effectLst>
                            <a:outerShdw blurRad="38100" dist="38100" dir="2700000" algn="tl">
                              <a:srgbClr val="000000">
                                <a:alpha val="43137"/>
                              </a:srgbClr>
                            </a:outerShdw>
                          </a:effectLst>
                        </a:rPr>
                        <a:t>n</a:t>
                      </a:r>
                      <a:r>
                        <a:rPr lang="tr-TR" sz="1800" spc="-20" dirty="0">
                          <a:effectLst>
                            <a:outerShdw blurRad="38100" dist="38100" dir="2700000" algn="tl">
                              <a:srgbClr val="000000">
                                <a:alpha val="43137"/>
                              </a:srgbClr>
                            </a:outerShdw>
                          </a:effectLst>
                        </a:rPr>
                        <a:t>ı</a:t>
                      </a:r>
                      <a:r>
                        <a:rPr lang="tr-TR" sz="1800" dirty="0">
                          <a:effectLst>
                            <a:outerShdw blurRad="38100" dist="38100" dir="2700000" algn="tl">
                              <a:srgbClr val="000000">
                                <a:alpha val="43137"/>
                              </a:srgbClr>
                            </a:outerShdw>
                          </a:effectLst>
                        </a:rPr>
                        <a:t>f</a:t>
                      </a:r>
                      <a:endParaRPr lang="tr-TR" sz="180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tc>
                <a:tc hMerge="1">
                  <a:txBody>
                    <a:bodyPr/>
                    <a:lstStyle/>
                    <a:p>
                      <a:endParaRPr lang="tr-TR"/>
                    </a:p>
                  </a:txBody>
                  <a:tcPr/>
                </a:tc>
                <a:tc hMerge="1">
                  <a:txBody>
                    <a:bodyPr/>
                    <a:lstStyle/>
                    <a:p>
                      <a:endParaRPr lang="tr-TR"/>
                    </a:p>
                  </a:txBody>
                  <a:tcPr/>
                </a:tc>
                <a:tc gridSpan="3">
                  <a:txBody>
                    <a:bodyPr/>
                    <a:lstStyle/>
                    <a:p>
                      <a:pPr marL="40005" algn="ctr">
                        <a:lnSpc>
                          <a:spcPct val="107000"/>
                        </a:lnSpc>
                        <a:spcBef>
                          <a:spcPts val="485"/>
                        </a:spcBef>
                        <a:spcAft>
                          <a:spcPts val="0"/>
                        </a:spcAft>
                      </a:pPr>
                      <a:r>
                        <a:rPr lang="tr-TR" sz="1800" spc="-5" dirty="0">
                          <a:effectLst>
                            <a:outerShdw blurRad="38100" dist="38100" dir="2700000" algn="tl">
                              <a:srgbClr val="000000">
                                <a:alpha val="43137"/>
                              </a:srgbClr>
                            </a:outerShdw>
                          </a:effectLst>
                        </a:rPr>
                        <a:t>D</a:t>
                      </a:r>
                      <a:r>
                        <a:rPr lang="tr-TR" sz="1800" spc="10" dirty="0">
                          <a:effectLst>
                            <a:outerShdw blurRad="38100" dist="38100" dir="2700000" algn="tl">
                              <a:srgbClr val="000000">
                                <a:alpha val="43137"/>
                              </a:srgbClr>
                            </a:outerShdw>
                          </a:effectLst>
                        </a:rPr>
                        <a:t>e</a:t>
                      </a:r>
                      <a:r>
                        <a:rPr lang="tr-TR" sz="1800" spc="5" dirty="0">
                          <a:effectLst>
                            <a:outerShdw blurRad="38100" dist="38100" dir="2700000" algn="tl">
                              <a:srgbClr val="000000">
                                <a:alpha val="43137"/>
                              </a:srgbClr>
                            </a:outerShdw>
                          </a:effectLst>
                        </a:rPr>
                        <a:t>rsli</a:t>
                      </a:r>
                      <a:r>
                        <a:rPr lang="tr-TR" sz="1800" dirty="0">
                          <a:effectLst>
                            <a:outerShdw blurRad="38100" dist="38100" dir="2700000" algn="tl">
                              <a:srgbClr val="000000">
                                <a:alpha val="43137"/>
                              </a:srgbClr>
                            </a:outerShdw>
                          </a:effectLst>
                        </a:rPr>
                        <a:t>k </a:t>
                      </a:r>
                      <a:r>
                        <a:rPr lang="tr-TR" sz="1800" spc="5" dirty="0">
                          <a:effectLst>
                            <a:outerShdw blurRad="38100" dist="38100" dir="2700000" algn="tl">
                              <a:srgbClr val="000000">
                                <a:alpha val="43137"/>
                              </a:srgbClr>
                            </a:outerShdw>
                          </a:effectLst>
                        </a:rPr>
                        <a:t>(</a:t>
                      </a:r>
                      <a:r>
                        <a:rPr lang="tr-TR" sz="1800" spc="-25" dirty="0" err="1">
                          <a:effectLst>
                            <a:outerShdw blurRad="38100" dist="38100" dir="2700000" algn="tl">
                              <a:srgbClr val="000000">
                                <a:alpha val="43137"/>
                              </a:srgbClr>
                            </a:outerShdw>
                          </a:effectLst>
                        </a:rPr>
                        <a:t>A</a:t>
                      </a:r>
                      <a:r>
                        <a:rPr lang="tr-TR" sz="1800" spc="-10" dirty="0" err="1">
                          <a:effectLst>
                            <a:outerShdw blurRad="38100" dist="38100" dir="2700000" algn="tl">
                              <a:srgbClr val="000000">
                                <a:alpha val="43137"/>
                              </a:srgbClr>
                            </a:outerShdw>
                          </a:effectLst>
                        </a:rPr>
                        <a:t>n</a:t>
                      </a:r>
                      <a:r>
                        <a:rPr lang="tr-TR" sz="1800" spc="5" dirty="0" err="1">
                          <a:effectLst>
                            <a:outerShdw blurRad="38100" dist="38100" dir="2700000" algn="tl">
                              <a:srgbClr val="000000">
                                <a:alpha val="43137"/>
                              </a:srgbClr>
                            </a:outerShdw>
                          </a:effectLst>
                        </a:rPr>
                        <a:t>fi+</a:t>
                      </a:r>
                      <a:r>
                        <a:rPr lang="tr-TR" sz="1800" spc="-10" dirty="0" err="1">
                          <a:effectLst>
                            <a:outerShdw blurRad="38100" dist="38100" dir="2700000" algn="tl">
                              <a:srgbClr val="000000">
                                <a:alpha val="43137"/>
                              </a:srgbClr>
                            </a:outerShdw>
                          </a:effectLst>
                        </a:rPr>
                        <a:t>S</a:t>
                      </a:r>
                      <a:r>
                        <a:rPr lang="tr-TR" sz="1800" spc="5" dirty="0" err="1">
                          <a:effectLst>
                            <a:outerShdw blurRad="38100" dist="38100" dir="2700000" algn="tl">
                              <a:srgbClr val="000000">
                                <a:alpha val="43137"/>
                              </a:srgbClr>
                            </a:outerShdw>
                          </a:effectLst>
                        </a:rPr>
                        <a:t>ı</a:t>
                      </a:r>
                      <a:r>
                        <a:rPr lang="tr-TR" sz="1800" spc="-10" dirty="0" err="1">
                          <a:effectLst>
                            <a:outerShdw blurRad="38100" dist="38100" dir="2700000" algn="tl">
                              <a:srgbClr val="000000">
                                <a:alpha val="43137"/>
                              </a:srgbClr>
                            </a:outerShdw>
                          </a:effectLst>
                        </a:rPr>
                        <a:t>n</a:t>
                      </a:r>
                      <a:r>
                        <a:rPr lang="tr-TR" sz="1800" spc="5" dirty="0" err="1">
                          <a:effectLst>
                            <a:outerShdw blurRad="38100" dist="38100" dir="2700000" algn="tl">
                              <a:srgbClr val="000000">
                                <a:alpha val="43137"/>
                              </a:srgbClr>
                            </a:outerShdw>
                          </a:effectLst>
                        </a:rPr>
                        <a:t>ıf</a:t>
                      </a:r>
                      <a:r>
                        <a:rPr lang="tr-TR" sz="1800" dirty="0">
                          <a:effectLst>
                            <a:outerShdw blurRad="38100" dist="38100" dir="2700000" algn="tl">
                              <a:srgbClr val="000000">
                                <a:alpha val="43137"/>
                              </a:srgbClr>
                            </a:outerShdw>
                          </a:effectLst>
                        </a:rPr>
                        <a:t>)</a:t>
                      </a:r>
                      <a:r>
                        <a:rPr lang="tr-TR" sz="1800" spc="5" dirty="0">
                          <a:effectLst>
                            <a:outerShdw blurRad="38100" dist="38100" dir="2700000" algn="tl">
                              <a:srgbClr val="000000">
                                <a:alpha val="43137"/>
                              </a:srgbClr>
                            </a:outerShdw>
                          </a:effectLst>
                        </a:rPr>
                        <a:t> </a:t>
                      </a:r>
                      <a:r>
                        <a:rPr lang="tr-TR" sz="1800" spc="-45" dirty="0">
                          <a:effectLst>
                            <a:outerShdw blurRad="38100" dist="38100" dir="2700000" algn="tl">
                              <a:srgbClr val="000000">
                                <a:alpha val="43137"/>
                              </a:srgbClr>
                            </a:outerShdw>
                          </a:effectLst>
                        </a:rPr>
                        <a:t>T</a:t>
                      </a:r>
                      <a:r>
                        <a:rPr lang="tr-TR" sz="1800" spc="15" dirty="0">
                          <a:effectLst>
                            <a:outerShdw blurRad="38100" dist="38100" dir="2700000" algn="tl">
                              <a:srgbClr val="000000">
                                <a:alpha val="43137"/>
                              </a:srgbClr>
                            </a:outerShdw>
                          </a:effectLst>
                        </a:rPr>
                        <a:t>o</a:t>
                      </a:r>
                      <a:r>
                        <a:rPr lang="tr-TR" sz="1800" spc="-15" dirty="0">
                          <a:effectLst>
                            <a:outerShdw blurRad="38100" dist="38100" dir="2700000" algn="tl">
                              <a:srgbClr val="000000">
                                <a:alpha val="43137"/>
                              </a:srgbClr>
                            </a:outerShdw>
                          </a:effectLst>
                        </a:rPr>
                        <a:t>p</a:t>
                      </a:r>
                      <a:r>
                        <a:rPr lang="tr-TR" sz="1800" spc="10" dirty="0">
                          <a:effectLst>
                            <a:outerShdw blurRad="38100" dist="38100" dir="2700000" algn="tl">
                              <a:srgbClr val="000000">
                                <a:alpha val="43137"/>
                              </a:srgbClr>
                            </a:outerShdw>
                          </a:effectLst>
                        </a:rPr>
                        <a:t>l</a:t>
                      </a:r>
                      <a:r>
                        <a:rPr lang="tr-TR" sz="1800" spc="-20" dirty="0">
                          <a:effectLst>
                            <a:outerShdw blurRad="38100" dist="38100" dir="2700000" algn="tl">
                              <a:srgbClr val="000000">
                                <a:alpha val="43137"/>
                              </a:srgbClr>
                            </a:outerShdw>
                          </a:effectLst>
                        </a:rPr>
                        <a:t>a</a:t>
                      </a:r>
                      <a:r>
                        <a:rPr lang="tr-TR" sz="1800" spc="-10" dirty="0">
                          <a:effectLst>
                            <a:outerShdw blurRad="38100" dist="38100" dir="2700000" algn="tl">
                              <a:srgbClr val="000000">
                                <a:alpha val="43137"/>
                              </a:srgbClr>
                            </a:outerShdw>
                          </a:effectLst>
                        </a:rPr>
                        <a:t>m</a:t>
                      </a:r>
                      <a:r>
                        <a:rPr lang="tr-TR" sz="1800" dirty="0">
                          <a:effectLst>
                            <a:outerShdw blurRad="38100" dist="38100" dir="2700000" algn="tl">
                              <a:srgbClr val="000000">
                                <a:alpha val="43137"/>
                              </a:srgbClr>
                            </a:outerShdw>
                          </a:effectLst>
                        </a:rPr>
                        <a:t>ı</a:t>
                      </a:r>
                      <a:endParaRPr lang="tr-TR" sz="180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tc>
                <a:tc hMerge="1">
                  <a:txBody>
                    <a:bodyPr/>
                    <a:lstStyle/>
                    <a:p>
                      <a:endParaRPr lang="tr-TR"/>
                    </a:p>
                  </a:txBody>
                  <a:tcPr/>
                </a:tc>
                <a:tc hMerge="1">
                  <a:txBody>
                    <a:bodyPr/>
                    <a:lstStyle/>
                    <a:p>
                      <a:endParaRPr lang="tr-TR"/>
                    </a:p>
                  </a:txBody>
                  <a:tcPr/>
                </a:tc>
                <a:tc gridSpan="3">
                  <a:txBody>
                    <a:bodyPr/>
                    <a:lstStyle/>
                    <a:p>
                      <a:pPr marL="161290" algn="ctr">
                        <a:lnSpc>
                          <a:spcPct val="107000"/>
                        </a:lnSpc>
                        <a:spcBef>
                          <a:spcPts val="395"/>
                        </a:spcBef>
                        <a:spcAft>
                          <a:spcPts val="0"/>
                        </a:spcAft>
                      </a:pPr>
                      <a:r>
                        <a:rPr lang="tr-TR" sz="1800" spc="-5" dirty="0">
                          <a:effectLst>
                            <a:outerShdw blurRad="38100" dist="38100" dir="2700000" algn="tl">
                              <a:srgbClr val="000000">
                                <a:alpha val="43137"/>
                              </a:srgbClr>
                            </a:outerShdw>
                          </a:effectLst>
                        </a:rPr>
                        <a:t>B</a:t>
                      </a:r>
                      <a:r>
                        <a:rPr lang="tr-TR" sz="1800" spc="-15" dirty="0">
                          <a:effectLst>
                            <a:outerShdw blurRad="38100" dist="38100" dir="2700000" algn="tl">
                              <a:srgbClr val="000000">
                                <a:alpha val="43137"/>
                              </a:srgbClr>
                            </a:outerShdw>
                          </a:effectLst>
                        </a:rPr>
                        <a:t>il</a:t>
                      </a:r>
                      <a:r>
                        <a:rPr lang="tr-TR" sz="1800" dirty="0">
                          <a:effectLst>
                            <a:outerShdw blurRad="38100" dist="38100" dir="2700000" algn="tl">
                              <a:srgbClr val="000000">
                                <a:alpha val="43137"/>
                              </a:srgbClr>
                            </a:outerShdw>
                          </a:effectLst>
                        </a:rPr>
                        <a:t>g</a:t>
                      </a:r>
                      <a:r>
                        <a:rPr lang="tr-TR" sz="1800" spc="-15" dirty="0">
                          <a:effectLst>
                            <a:outerShdw blurRad="38100" dist="38100" dir="2700000" algn="tl">
                              <a:srgbClr val="000000">
                                <a:alpha val="43137"/>
                              </a:srgbClr>
                            </a:outerShdw>
                          </a:effectLst>
                        </a:rPr>
                        <a:t>i</a:t>
                      </a:r>
                      <a:r>
                        <a:rPr lang="tr-TR" sz="1800" spc="5" dirty="0">
                          <a:effectLst>
                            <a:outerShdw blurRad="38100" dist="38100" dir="2700000" algn="tl">
                              <a:srgbClr val="000000">
                                <a:alpha val="43137"/>
                              </a:srgbClr>
                            </a:outerShdw>
                          </a:effectLst>
                        </a:rPr>
                        <a:t>s</a:t>
                      </a:r>
                      <a:r>
                        <a:rPr lang="tr-TR" sz="1800" dirty="0">
                          <a:effectLst>
                            <a:outerShdw blurRad="38100" dist="38100" dir="2700000" algn="tl">
                              <a:srgbClr val="000000">
                                <a:alpha val="43137"/>
                              </a:srgbClr>
                            </a:outerShdw>
                          </a:effectLst>
                        </a:rPr>
                        <a:t>ayar</a:t>
                      </a:r>
                      <a:r>
                        <a:rPr lang="tr-TR" sz="1800" spc="-5" dirty="0">
                          <a:effectLst>
                            <a:outerShdw blurRad="38100" dist="38100" dir="2700000" algn="tl">
                              <a:srgbClr val="000000">
                                <a:alpha val="43137"/>
                              </a:srgbClr>
                            </a:outerShdw>
                          </a:effectLst>
                        </a:rPr>
                        <a:t> </a:t>
                      </a:r>
                      <a:r>
                        <a:rPr lang="tr-TR" sz="1800" spc="-10" dirty="0">
                          <a:effectLst>
                            <a:outerShdw blurRad="38100" dist="38100" dir="2700000" algn="tl">
                              <a:srgbClr val="000000">
                                <a:alpha val="43137"/>
                              </a:srgbClr>
                            </a:outerShdw>
                          </a:effectLst>
                        </a:rPr>
                        <a:t>L</a:t>
                      </a:r>
                      <a:r>
                        <a:rPr lang="tr-TR" sz="1800" dirty="0">
                          <a:effectLst>
                            <a:outerShdw blurRad="38100" dist="38100" dir="2700000" algn="tl">
                              <a:srgbClr val="000000">
                                <a:alpha val="43137"/>
                              </a:srgbClr>
                            </a:outerShdw>
                          </a:effectLst>
                        </a:rPr>
                        <a:t>a</a:t>
                      </a:r>
                      <a:r>
                        <a:rPr lang="tr-TR" sz="1800" spc="-35" dirty="0">
                          <a:effectLst>
                            <a:outerShdw blurRad="38100" dist="38100" dir="2700000" algn="tl">
                              <a:srgbClr val="000000">
                                <a:alpha val="43137"/>
                              </a:srgbClr>
                            </a:outerShdw>
                          </a:effectLst>
                        </a:rPr>
                        <a:t>b</a:t>
                      </a:r>
                      <a:r>
                        <a:rPr lang="tr-TR" sz="1800" dirty="0">
                          <a:effectLst>
                            <a:outerShdw blurRad="38100" dist="38100" dir="2700000" algn="tl">
                              <a:srgbClr val="000000">
                                <a:alpha val="43137"/>
                              </a:srgbClr>
                            </a:outerShdw>
                          </a:effectLst>
                        </a:rPr>
                        <a:t>o</a:t>
                      </a:r>
                      <a:r>
                        <a:rPr lang="tr-TR" sz="1800" spc="-30" dirty="0">
                          <a:effectLst>
                            <a:outerShdw blurRad="38100" dist="38100" dir="2700000" algn="tl">
                              <a:srgbClr val="000000">
                                <a:alpha val="43137"/>
                              </a:srgbClr>
                            </a:outerShdw>
                          </a:effectLst>
                        </a:rPr>
                        <a:t>r</a:t>
                      </a:r>
                      <a:r>
                        <a:rPr lang="tr-TR" sz="1800" dirty="0">
                          <a:effectLst>
                            <a:outerShdw blurRad="38100" dist="38100" dir="2700000" algn="tl">
                              <a:srgbClr val="000000">
                                <a:alpha val="43137"/>
                              </a:srgbClr>
                            </a:outerShdw>
                          </a:effectLst>
                        </a:rPr>
                        <a:t>a</a:t>
                      </a:r>
                      <a:r>
                        <a:rPr lang="tr-TR" sz="1800" spc="10" dirty="0">
                          <a:effectLst>
                            <a:outerShdw blurRad="38100" dist="38100" dir="2700000" algn="tl">
                              <a:srgbClr val="000000">
                                <a:alpha val="43137"/>
                              </a:srgbClr>
                            </a:outerShdw>
                          </a:effectLst>
                        </a:rPr>
                        <a:t>t</a:t>
                      </a:r>
                      <a:r>
                        <a:rPr lang="tr-TR" sz="1800" spc="-35" dirty="0">
                          <a:effectLst>
                            <a:outerShdw blurRad="38100" dist="38100" dir="2700000" algn="tl">
                              <a:srgbClr val="000000">
                                <a:alpha val="43137"/>
                              </a:srgbClr>
                            </a:outerShdw>
                          </a:effectLst>
                        </a:rPr>
                        <a:t>u</a:t>
                      </a:r>
                      <a:r>
                        <a:rPr lang="tr-TR" sz="1800" dirty="0">
                          <a:effectLst>
                            <a:outerShdw blurRad="38100" dist="38100" dir="2700000" algn="tl">
                              <a:srgbClr val="000000">
                                <a:alpha val="43137"/>
                              </a:srgbClr>
                            </a:outerShdw>
                          </a:effectLst>
                        </a:rPr>
                        <a:t>va</a:t>
                      </a:r>
                      <a:r>
                        <a:rPr lang="tr-TR" sz="1800" spc="-30" dirty="0">
                          <a:effectLst>
                            <a:outerShdw blurRad="38100" dist="38100" dir="2700000" algn="tl">
                              <a:srgbClr val="000000">
                                <a:alpha val="43137"/>
                              </a:srgbClr>
                            </a:outerShdw>
                          </a:effectLst>
                        </a:rPr>
                        <a:t>r</a:t>
                      </a:r>
                      <a:r>
                        <a:rPr lang="tr-TR" sz="1800" dirty="0">
                          <a:effectLst>
                            <a:outerShdw blurRad="38100" dist="38100" dir="2700000" algn="tl">
                              <a:srgbClr val="000000">
                                <a:alpha val="43137"/>
                              </a:srgbClr>
                            </a:outerShdw>
                          </a:effectLst>
                        </a:rPr>
                        <a:t>ı</a:t>
                      </a:r>
                      <a:endParaRPr lang="tr-TR" sz="180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tc>
                <a:tc hMerge="1">
                  <a:txBody>
                    <a:bodyPr/>
                    <a:lstStyle/>
                    <a:p>
                      <a:endParaRPr lang="tr-TR"/>
                    </a:p>
                  </a:txBody>
                  <a:tcPr/>
                </a:tc>
                <a:tc hMerge="1">
                  <a:txBody>
                    <a:bodyPr/>
                    <a:lstStyle/>
                    <a:p>
                      <a:endParaRPr lang="tr-TR"/>
                    </a:p>
                  </a:txBody>
                  <a:tcPr/>
                </a:tc>
                <a:tc gridSpan="3">
                  <a:txBody>
                    <a:bodyPr/>
                    <a:lstStyle/>
                    <a:p>
                      <a:pPr marL="226060" algn="ctr">
                        <a:lnSpc>
                          <a:spcPct val="107000"/>
                        </a:lnSpc>
                        <a:spcBef>
                          <a:spcPts val="395"/>
                        </a:spcBef>
                        <a:spcAft>
                          <a:spcPts val="0"/>
                        </a:spcAft>
                      </a:pPr>
                      <a:r>
                        <a:rPr lang="tr-TR" sz="1800" spc="-15" dirty="0">
                          <a:effectLst>
                            <a:outerShdw blurRad="38100" dist="38100" dir="2700000" algn="tl">
                              <a:srgbClr val="000000">
                                <a:alpha val="43137"/>
                              </a:srgbClr>
                            </a:outerShdw>
                          </a:effectLst>
                        </a:rPr>
                        <a:t>D</a:t>
                      </a:r>
                      <a:r>
                        <a:rPr lang="tr-TR" sz="1800" spc="-20" dirty="0">
                          <a:effectLst>
                            <a:outerShdw blurRad="38100" dist="38100" dir="2700000" algn="tl">
                              <a:srgbClr val="000000">
                                <a:alpha val="43137"/>
                              </a:srgbClr>
                            </a:outerShdw>
                          </a:effectLst>
                        </a:rPr>
                        <a:t>i</a:t>
                      </a:r>
                      <a:r>
                        <a:rPr lang="tr-TR" sz="1800" dirty="0">
                          <a:effectLst>
                            <a:outerShdw blurRad="38100" dist="38100" dir="2700000" algn="tl">
                              <a:srgbClr val="000000">
                                <a:alpha val="43137"/>
                              </a:srgbClr>
                            </a:outerShdw>
                          </a:effectLst>
                        </a:rPr>
                        <a:t>ğ</a:t>
                      </a:r>
                      <a:r>
                        <a:rPr lang="tr-TR" sz="1800" spc="35" dirty="0">
                          <a:effectLst>
                            <a:outerShdw blurRad="38100" dist="38100" dir="2700000" algn="tl">
                              <a:srgbClr val="000000">
                                <a:alpha val="43137"/>
                              </a:srgbClr>
                            </a:outerShdw>
                          </a:effectLst>
                        </a:rPr>
                        <a:t>e</a:t>
                      </a:r>
                      <a:r>
                        <a:rPr lang="tr-TR" sz="1800" dirty="0">
                          <a:effectLst>
                            <a:outerShdw blurRad="38100" dist="38100" dir="2700000" algn="tl">
                              <a:srgbClr val="000000">
                                <a:alpha val="43137"/>
                              </a:srgbClr>
                            </a:outerShdw>
                          </a:effectLst>
                        </a:rPr>
                        <a:t>r</a:t>
                      </a:r>
                      <a:r>
                        <a:rPr lang="tr-TR" sz="1800" spc="-105" dirty="0">
                          <a:effectLst>
                            <a:outerShdw blurRad="38100" dist="38100" dir="2700000" algn="tl">
                              <a:srgbClr val="000000">
                                <a:alpha val="43137"/>
                              </a:srgbClr>
                            </a:outerShdw>
                          </a:effectLst>
                        </a:rPr>
                        <a:t> </a:t>
                      </a:r>
                      <a:r>
                        <a:rPr lang="tr-TR" sz="1800" spc="-10" dirty="0">
                          <a:effectLst>
                            <a:outerShdw blurRad="38100" dist="38100" dir="2700000" algn="tl">
                              <a:srgbClr val="000000">
                                <a:alpha val="43137"/>
                              </a:srgbClr>
                            </a:outerShdw>
                          </a:effectLst>
                        </a:rPr>
                        <a:t>L</a:t>
                      </a:r>
                      <a:r>
                        <a:rPr lang="tr-TR" sz="1800" dirty="0">
                          <a:effectLst>
                            <a:outerShdw blurRad="38100" dist="38100" dir="2700000" algn="tl">
                              <a:srgbClr val="000000">
                                <a:alpha val="43137"/>
                              </a:srgbClr>
                            </a:outerShdw>
                          </a:effectLst>
                        </a:rPr>
                        <a:t>a</a:t>
                      </a:r>
                      <a:r>
                        <a:rPr lang="tr-TR" sz="1800" spc="-35" dirty="0">
                          <a:effectLst>
                            <a:outerShdw blurRad="38100" dist="38100" dir="2700000" algn="tl">
                              <a:srgbClr val="000000">
                                <a:alpha val="43137"/>
                              </a:srgbClr>
                            </a:outerShdw>
                          </a:effectLst>
                        </a:rPr>
                        <a:t>b</a:t>
                      </a:r>
                      <a:r>
                        <a:rPr lang="tr-TR" sz="1800" dirty="0">
                          <a:effectLst>
                            <a:outerShdw blurRad="38100" dist="38100" dir="2700000" algn="tl">
                              <a:srgbClr val="000000">
                                <a:alpha val="43137"/>
                              </a:srgbClr>
                            </a:outerShdw>
                          </a:effectLst>
                        </a:rPr>
                        <a:t>o</a:t>
                      </a:r>
                      <a:r>
                        <a:rPr lang="tr-TR" sz="1800" spc="-30" dirty="0">
                          <a:effectLst>
                            <a:outerShdw blurRad="38100" dist="38100" dir="2700000" algn="tl">
                              <a:srgbClr val="000000">
                                <a:alpha val="43137"/>
                              </a:srgbClr>
                            </a:outerShdw>
                          </a:effectLst>
                        </a:rPr>
                        <a:t>r</a:t>
                      </a:r>
                      <a:r>
                        <a:rPr lang="tr-TR" sz="1800" dirty="0">
                          <a:effectLst>
                            <a:outerShdw blurRad="38100" dist="38100" dir="2700000" algn="tl">
                              <a:srgbClr val="000000">
                                <a:alpha val="43137"/>
                              </a:srgbClr>
                            </a:outerShdw>
                          </a:effectLst>
                        </a:rPr>
                        <a:t>a</a:t>
                      </a:r>
                      <a:r>
                        <a:rPr lang="tr-TR" sz="1800" spc="10" dirty="0">
                          <a:effectLst>
                            <a:outerShdw blurRad="38100" dist="38100" dir="2700000" algn="tl">
                              <a:srgbClr val="000000">
                                <a:alpha val="43137"/>
                              </a:srgbClr>
                            </a:outerShdw>
                          </a:effectLst>
                        </a:rPr>
                        <a:t>t</a:t>
                      </a:r>
                      <a:r>
                        <a:rPr lang="tr-TR" sz="1800" spc="-35" dirty="0">
                          <a:effectLst>
                            <a:outerShdw blurRad="38100" dist="38100" dir="2700000" algn="tl">
                              <a:srgbClr val="000000">
                                <a:alpha val="43137"/>
                              </a:srgbClr>
                            </a:outerShdw>
                          </a:effectLst>
                        </a:rPr>
                        <a:t>u</a:t>
                      </a:r>
                      <a:r>
                        <a:rPr lang="tr-TR" sz="1800" dirty="0">
                          <a:effectLst>
                            <a:outerShdw blurRad="38100" dist="38100" dir="2700000" algn="tl">
                              <a:srgbClr val="000000">
                                <a:alpha val="43137"/>
                              </a:srgbClr>
                            </a:outerShdw>
                          </a:effectLst>
                        </a:rPr>
                        <a:t>var</a:t>
                      </a:r>
                      <a:endParaRPr lang="tr-TR" sz="180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tc>
                <a:tc hMerge="1">
                  <a:txBody>
                    <a:bodyPr/>
                    <a:lstStyle/>
                    <a:p>
                      <a:endParaRPr lang="tr-TR"/>
                    </a:p>
                  </a:txBody>
                  <a:tcPr/>
                </a:tc>
                <a:tc hMerge="1">
                  <a:txBody>
                    <a:bodyPr/>
                    <a:lstStyle/>
                    <a:p>
                      <a:endParaRPr lang="tr-TR"/>
                    </a:p>
                  </a:txBody>
                  <a:tcPr/>
                </a:tc>
                <a:tc gridSpan="3">
                  <a:txBody>
                    <a:bodyPr/>
                    <a:lstStyle/>
                    <a:p>
                      <a:pPr marL="201930" algn="ctr">
                        <a:lnSpc>
                          <a:spcPct val="107000"/>
                        </a:lnSpc>
                        <a:spcBef>
                          <a:spcPts val="395"/>
                        </a:spcBef>
                        <a:spcAft>
                          <a:spcPts val="0"/>
                        </a:spcAft>
                      </a:pPr>
                      <a:r>
                        <a:rPr lang="tr-TR" sz="1800" spc="-5" dirty="0">
                          <a:effectLst>
                            <a:outerShdw blurRad="38100" dist="38100" dir="2700000" algn="tl">
                              <a:srgbClr val="000000">
                                <a:alpha val="43137"/>
                              </a:srgbClr>
                            </a:outerShdw>
                          </a:effectLst>
                        </a:rPr>
                        <a:t>L</a:t>
                      </a:r>
                      <a:r>
                        <a:rPr lang="tr-TR" sz="1800" dirty="0">
                          <a:effectLst>
                            <a:outerShdw blurRad="38100" dist="38100" dir="2700000" algn="tl">
                              <a:srgbClr val="000000">
                                <a:alpha val="43137"/>
                              </a:srgbClr>
                            </a:outerShdw>
                          </a:effectLst>
                        </a:rPr>
                        <a:t>a</a:t>
                      </a:r>
                      <a:r>
                        <a:rPr lang="tr-TR" sz="1800" spc="-25" dirty="0">
                          <a:effectLst>
                            <a:outerShdw blurRad="38100" dist="38100" dir="2700000" algn="tl">
                              <a:srgbClr val="000000">
                                <a:alpha val="43137"/>
                              </a:srgbClr>
                            </a:outerShdw>
                          </a:effectLst>
                        </a:rPr>
                        <a:t>b</a:t>
                      </a:r>
                      <a:r>
                        <a:rPr lang="tr-TR" sz="1800" dirty="0">
                          <a:effectLst>
                            <a:outerShdw blurRad="38100" dist="38100" dir="2700000" algn="tl">
                              <a:srgbClr val="000000">
                                <a:alpha val="43137"/>
                              </a:srgbClr>
                            </a:outerShdw>
                          </a:effectLst>
                        </a:rPr>
                        <a:t>o</a:t>
                      </a:r>
                      <a:r>
                        <a:rPr lang="tr-TR" sz="1800" spc="-20" dirty="0">
                          <a:effectLst>
                            <a:outerShdw blurRad="38100" dist="38100" dir="2700000" algn="tl">
                              <a:srgbClr val="000000">
                                <a:alpha val="43137"/>
                              </a:srgbClr>
                            </a:outerShdw>
                          </a:effectLst>
                        </a:rPr>
                        <a:t>r</a:t>
                      </a:r>
                      <a:r>
                        <a:rPr lang="tr-TR" sz="1800" dirty="0">
                          <a:effectLst>
                            <a:outerShdw blurRad="38100" dist="38100" dir="2700000" algn="tl">
                              <a:srgbClr val="000000">
                                <a:alpha val="43137"/>
                              </a:srgbClr>
                            </a:outerShdw>
                          </a:effectLst>
                        </a:rPr>
                        <a:t>a</a:t>
                      </a:r>
                      <a:r>
                        <a:rPr lang="tr-TR" sz="1800" spc="5" dirty="0">
                          <a:effectLst>
                            <a:outerShdw blurRad="38100" dist="38100" dir="2700000" algn="tl">
                              <a:srgbClr val="000000">
                                <a:alpha val="43137"/>
                              </a:srgbClr>
                            </a:outerShdw>
                          </a:effectLst>
                        </a:rPr>
                        <a:t>t</a:t>
                      </a:r>
                      <a:r>
                        <a:rPr lang="tr-TR" sz="1800" spc="-25" dirty="0">
                          <a:effectLst>
                            <a:outerShdw blurRad="38100" dist="38100" dir="2700000" algn="tl">
                              <a:srgbClr val="000000">
                                <a:alpha val="43137"/>
                              </a:srgbClr>
                            </a:outerShdw>
                          </a:effectLst>
                        </a:rPr>
                        <a:t>u</a:t>
                      </a:r>
                      <a:r>
                        <a:rPr lang="tr-TR" sz="1800" dirty="0">
                          <a:effectLst>
                            <a:outerShdw blurRad="38100" dist="38100" dir="2700000" algn="tl">
                              <a:srgbClr val="000000">
                                <a:alpha val="43137"/>
                              </a:srgbClr>
                            </a:outerShdw>
                          </a:effectLst>
                        </a:rPr>
                        <a:t>var</a:t>
                      </a:r>
                      <a:r>
                        <a:rPr lang="tr-TR" sz="1800" spc="-10" dirty="0">
                          <a:effectLst>
                            <a:outerShdw blurRad="38100" dist="38100" dir="2700000" algn="tl">
                              <a:srgbClr val="000000">
                                <a:alpha val="43137"/>
                              </a:srgbClr>
                            </a:outerShdw>
                          </a:effectLst>
                        </a:rPr>
                        <a:t> </a:t>
                      </a:r>
                      <a:r>
                        <a:rPr lang="tr-TR" sz="1800" spc="10" dirty="0">
                          <a:effectLst>
                            <a:outerShdw blurRad="38100" dist="38100" dir="2700000" algn="tl">
                              <a:srgbClr val="000000">
                                <a:alpha val="43137"/>
                              </a:srgbClr>
                            </a:outerShdw>
                          </a:effectLst>
                        </a:rPr>
                        <a:t>t</a:t>
                      </a:r>
                      <a:r>
                        <a:rPr lang="tr-TR" sz="1800" dirty="0">
                          <a:effectLst>
                            <a:outerShdw blurRad="38100" dist="38100" dir="2700000" algn="tl">
                              <a:srgbClr val="000000">
                                <a:alpha val="43137"/>
                              </a:srgbClr>
                            </a:outerShdw>
                          </a:effectLst>
                        </a:rPr>
                        <a:t>o</a:t>
                      </a:r>
                      <a:r>
                        <a:rPr lang="tr-TR" sz="1800" spc="-35" dirty="0">
                          <a:effectLst>
                            <a:outerShdw blurRad="38100" dist="38100" dir="2700000" algn="tl">
                              <a:srgbClr val="000000">
                                <a:alpha val="43137"/>
                              </a:srgbClr>
                            </a:outerShdw>
                          </a:effectLst>
                        </a:rPr>
                        <a:t>p</a:t>
                      </a:r>
                      <a:r>
                        <a:rPr lang="tr-TR" sz="1800" spc="-20" dirty="0">
                          <a:effectLst>
                            <a:outerShdw blurRad="38100" dist="38100" dir="2700000" algn="tl">
                              <a:srgbClr val="000000">
                                <a:alpha val="43137"/>
                              </a:srgbClr>
                            </a:outerShdw>
                          </a:effectLst>
                        </a:rPr>
                        <a:t>l</a:t>
                      </a:r>
                      <a:r>
                        <a:rPr lang="tr-TR" sz="1800" dirty="0">
                          <a:effectLst>
                            <a:outerShdw blurRad="38100" dist="38100" dir="2700000" algn="tl">
                              <a:srgbClr val="000000">
                                <a:alpha val="43137"/>
                              </a:srgbClr>
                            </a:outerShdw>
                          </a:effectLst>
                        </a:rPr>
                        <a:t>a</a:t>
                      </a:r>
                      <a:r>
                        <a:rPr lang="tr-TR" sz="1800" spc="-55" dirty="0">
                          <a:effectLst>
                            <a:outerShdw blurRad="38100" dist="38100" dir="2700000" algn="tl">
                              <a:srgbClr val="000000">
                                <a:alpha val="43137"/>
                              </a:srgbClr>
                            </a:outerShdw>
                          </a:effectLst>
                        </a:rPr>
                        <a:t>m</a:t>
                      </a:r>
                      <a:r>
                        <a:rPr lang="tr-TR" sz="1800" dirty="0">
                          <a:effectLst>
                            <a:outerShdw blurRad="38100" dist="38100" dir="2700000" algn="tl">
                              <a:srgbClr val="000000">
                                <a:alpha val="43137"/>
                              </a:srgbClr>
                            </a:outerShdw>
                          </a:effectLst>
                        </a:rPr>
                        <a:t>ı</a:t>
                      </a:r>
                      <a:endParaRPr lang="tr-TR" sz="180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tc>
                <a:tc hMerge="1">
                  <a:txBody>
                    <a:bodyPr/>
                    <a:lstStyle/>
                    <a:p>
                      <a:endParaRPr lang="tr-TR"/>
                    </a:p>
                  </a:txBody>
                  <a:tcPr/>
                </a:tc>
                <a:tc hMerge="1">
                  <a:txBody>
                    <a:bodyPr/>
                    <a:lstStyle/>
                    <a:p>
                      <a:endParaRPr lang="tr-TR"/>
                    </a:p>
                  </a:txBody>
                  <a:tcPr/>
                </a:tc>
                <a:tc gridSpan="3">
                  <a:txBody>
                    <a:bodyPr/>
                    <a:lstStyle/>
                    <a:p>
                      <a:pPr marL="169545" algn="ctr">
                        <a:lnSpc>
                          <a:spcPct val="107000"/>
                        </a:lnSpc>
                        <a:spcBef>
                          <a:spcPts val="395"/>
                        </a:spcBef>
                        <a:spcAft>
                          <a:spcPts val="0"/>
                        </a:spcAft>
                      </a:pPr>
                      <a:r>
                        <a:rPr lang="tr-TR" sz="1800" spc="-5" dirty="0">
                          <a:effectLst>
                            <a:outerShdw blurRad="38100" dist="38100" dir="2700000" algn="tl">
                              <a:srgbClr val="000000">
                                <a:alpha val="43137"/>
                              </a:srgbClr>
                            </a:outerShdw>
                          </a:effectLst>
                        </a:rPr>
                        <a:t>T</a:t>
                      </a:r>
                      <a:r>
                        <a:rPr lang="tr-TR" sz="1800" spc="5" dirty="0">
                          <a:effectLst>
                            <a:outerShdw blurRad="38100" dist="38100" dir="2700000" algn="tl">
                              <a:srgbClr val="000000">
                                <a:alpha val="43137"/>
                              </a:srgbClr>
                            </a:outerShdw>
                          </a:effectLst>
                        </a:rPr>
                        <a:t>O</a:t>
                      </a:r>
                      <a:r>
                        <a:rPr lang="tr-TR" sz="1800" spc="-5" dirty="0">
                          <a:effectLst>
                            <a:outerShdw blurRad="38100" dist="38100" dir="2700000" algn="tl">
                              <a:srgbClr val="000000">
                                <a:alpha val="43137"/>
                              </a:srgbClr>
                            </a:outerShdw>
                          </a:effectLst>
                        </a:rPr>
                        <a:t>PL</a:t>
                      </a:r>
                      <a:r>
                        <a:rPr lang="tr-TR" sz="1800" spc="-10" dirty="0">
                          <a:effectLst>
                            <a:outerShdw blurRad="38100" dist="38100" dir="2700000" algn="tl">
                              <a:srgbClr val="000000">
                                <a:alpha val="43137"/>
                              </a:srgbClr>
                            </a:outerShdw>
                          </a:effectLst>
                        </a:rPr>
                        <a:t>A</a:t>
                      </a:r>
                      <a:r>
                        <a:rPr lang="tr-TR" sz="1800" dirty="0">
                          <a:effectLst>
                            <a:outerShdw blurRad="38100" dist="38100" dir="2700000" algn="tl">
                              <a:srgbClr val="000000">
                                <a:alpha val="43137"/>
                              </a:srgbClr>
                            </a:outerShdw>
                          </a:effectLst>
                        </a:rPr>
                        <a:t>M</a:t>
                      </a:r>
                      <a:r>
                        <a:rPr lang="tr-TR" sz="1800" spc="5" dirty="0">
                          <a:effectLst>
                            <a:outerShdw blurRad="38100" dist="38100" dir="2700000" algn="tl">
                              <a:srgbClr val="000000">
                                <a:alpha val="43137"/>
                              </a:srgbClr>
                            </a:outerShdw>
                          </a:effectLst>
                        </a:rPr>
                        <a:t> </a:t>
                      </a:r>
                      <a:r>
                        <a:rPr lang="tr-TR" sz="1800" spc="10" dirty="0">
                          <a:effectLst>
                            <a:outerShdw blurRad="38100" dist="38100" dir="2700000" algn="tl">
                              <a:srgbClr val="000000">
                                <a:alpha val="43137"/>
                              </a:srgbClr>
                            </a:outerShdw>
                          </a:effectLst>
                        </a:rPr>
                        <a:t>(</a:t>
                      </a:r>
                      <a:r>
                        <a:rPr lang="tr-TR" sz="1800" spc="-15" dirty="0" err="1">
                          <a:effectLst>
                            <a:outerShdw blurRad="38100" dist="38100" dir="2700000" algn="tl">
                              <a:srgbClr val="000000">
                                <a:alpha val="43137"/>
                              </a:srgbClr>
                            </a:outerShdw>
                          </a:effectLst>
                        </a:rPr>
                        <a:t>D</a:t>
                      </a:r>
                      <a:r>
                        <a:rPr lang="tr-TR" sz="1800" spc="35" dirty="0" err="1">
                          <a:effectLst>
                            <a:outerShdw blurRad="38100" dist="38100" dir="2700000" algn="tl">
                              <a:srgbClr val="000000">
                                <a:alpha val="43137"/>
                              </a:srgbClr>
                            </a:outerShdw>
                          </a:effectLst>
                        </a:rPr>
                        <a:t>e</a:t>
                      </a:r>
                      <a:r>
                        <a:rPr lang="tr-TR" sz="1800" spc="-30" dirty="0" err="1">
                          <a:effectLst>
                            <a:outerShdw blurRad="38100" dist="38100" dir="2700000" algn="tl">
                              <a:srgbClr val="000000">
                                <a:alpha val="43137"/>
                              </a:srgbClr>
                            </a:outerShdw>
                          </a:effectLst>
                        </a:rPr>
                        <a:t>r</a:t>
                      </a:r>
                      <a:r>
                        <a:rPr lang="tr-TR" sz="1800" spc="5" dirty="0" err="1">
                          <a:effectLst>
                            <a:outerShdw blurRad="38100" dist="38100" dir="2700000" algn="tl">
                              <a:srgbClr val="000000">
                                <a:alpha val="43137"/>
                              </a:srgbClr>
                            </a:outerShdw>
                          </a:effectLst>
                        </a:rPr>
                        <a:t>s</a:t>
                      </a:r>
                      <a:r>
                        <a:rPr lang="tr-TR" sz="1800" spc="-15" dirty="0" err="1">
                          <a:effectLst>
                            <a:outerShdw blurRad="38100" dist="38100" dir="2700000" algn="tl">
                              <a:srgbClr val="000000">
                                <a:alpha val="43137"/>
                              </a:srgbClr>
                            </a:outerShdw>
                          </a:effectLst>
                        </a:rPr>
                        <a:t>+</a:t>
                      </a:r>
                      <a:r>
                        <a:rPr lang="tr-TR" sz="1800" spc="-10" dirty="0" err="1">
                          <a:effectLst>
                            <a:outerShdw blurRad="38100" dist="38100" dir="2700000" algn="tl">
                              <a:srgbClr val="000000">
                                <a:alpha val="43137"/>
                              </a:srgbClr>
                            </a:outerShdw>
                          </a:effectLst>
                        </a:rPr>
                        <a:t>L</a:t>
                      </a:r>
                      <a:r>
                        <a:rPr lang="tr-TR" sz="1800" dirty="0" err="1">
                          <a:effectLst>
                            <a:outerShdw blurRad="38100" dist="38100" dir="2700000" algn="tl">
                              <a:srgbClr val="000000">
                                <a:alpha val="43137"/>
                              </a:srgbClr>
                            </a:outerShdw>
                          </a:effectLst>
                        </a:rPr>
                        <a:t>a</a:t>
                      </a:r>
                      <a:r>
                        <a:rPr lang="tr-TR" sz="1800" spc="-35" dirty="0" err="1">
                          <a:effectLst>
                            <a:outerShdw blurRad="38100" dist="38100" dir="2700000" algn="tl">
                              <a:srgbClr val="000000">
                                <a:alpha val="43137"/>
                              </a:srgbClr>
                            </a:outerShdw>
                          </a:effectLst>
                        </a:rPr>
                        <a:t>b</a:t>
                      </a:r>
                      <a:r>
                        <a:rPr lang="tr-TR" sz="1800" dirty="0">
                          <a:effectLst>
                            <a:outerShdw blurRad="38100" dist="38100" dir="2700000" algn="tl">
                              <a:srgbClr val="000000">
                                <a:alpha val="43137"/>
                              </a:srgbClr>
                            </a:outerShdw>
                          </a:effectLst>
                        </a:rPr>
                        <a:t>)</a:t>
                      </a:r>
                      <a:endParaRPr lang="tr-TR" sz="180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tc>
                <a:tc hMerge="1">
                  <a:txBody>
                    <a:bodyPr/>
                    <a:lstStyle/>
                    <a:p>
                      <a:endParaRPr lang="tr-TR"/>
                    </a:p>
                  </a:txBody>
                  <a:tcPr/>
                </a:tc>
                <a:tc hMerge="1">
                  <a:txBody>
                    <a:bodyPr/>
                    <a:lstStyle/>
                    <a:p>
                      <a:endParaRPr lang="tr-TR"/>
                    </a:p>
                  </a:txBody>
                  <a:tcPr/>
                </a:tc>
              </a:tr>
              <a:tr h="584247">
                <a:tc>
                  <a:txBody>
                    <a:bodyPr/>
                    <a:lstStyle/>
                    <a:p>
                      <a:pPr marL="55880">
                        <a:lnSpc>
                          <a:spcPct val="107000"/>
                        </a:lnSpc>
                        <a:spcBef>
                          <a:spcPts val="395"/>
                        </a:spcBef>
                        <a:spcAft>
                          <a:spcPts val="0"/>
                        </a:spcAft>
                      </a:pPr>
                      <a:r>
                        <a:rPr lang="tr-TR" sz="1050" spc="-5">
                          <a:effectLst/>
                        </a:rPr>
                        <a:t>S</a:t>
                      </a:r>
                      <a:r>
                        <a:rPr lang="tr-TR" sz="1050">
                          <a:effectLst/>
                        </a:rPr>
                        <a:t>ayı</a:t>
                      </a:r>
                      <a:endParaRPr lang="tr-TR" sz="1050">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tc>
                <a:tc>
                  <a:txBody>
                    <a:bodyPr/>
                    <a:lstStyle/>
                    <a:p>
                      <a:pPr marL="19685">
                        <a:lnSpc>
                          <a:spcPct val="107000"/>
                        </a:lnSpc>
                        <a:spcBef>
                          <a:spcPts val="395"/>
                        </a:spcBef>
                        <a:spcAft>
                          <a:spcPts val="0"/>
                        </a:spcAft>
                      </a:pPr>
                      <a:r>
                        <a:rPr lang="tr-TR" sz="1050" spc="-50">
                          <a:effectLst>
                            <a:outerShdw blurRad="38100" dist="38100" dir="2700000" algn="tl">
                              <a:srgbClr val="000000">
                                <a:alpha val="43137"/>
                              </a:srgbClr>
                            </a:outerShdw>
                          </a:effectLst>
                        </a:rPr>
                        <a:t>K</a:t>
                      </a:r>
                      <a:r>
                        <a:rPr lang="tr-TR" sz="1050">
                          <a:effectLst>
                            <a:outerShdw blurRad="38100" dist="38100" dir="2700000" algn="tl">
                              <a:srgbClr val="000000">
                                <a:alpha val="43137"/>
                              </a:srgbClr>
                            </a:outerShdw>
                          </a:effectLst>
                        </a:rPr>
                        <a:t>a</a:t>
                      </a:r>
                      <a:r>
                        <a:rPr lang="tr-TR" sz="1050" spc="-35">
                          <a:effectLst>
                            <a:outerShdw blurRad="38100" dist="38100" dir="2700000" algn="tl">
                              <a:srgbClr val="000000">
                                <a:alpha val="43137"/>
                              </a:srgbClr>
                            </a:outerShdw>
                          </a:effectLst>
                        </a:rPr>
                        <a:t>p</a:t>
                      </a:r>
                      <a:r>
                        <a:rPr lang="tr-TR" sz="1050">
                          <a:effectLst>
                            <a:outerShdw blurRad="38100" dist="38100" dir="2700000" algn="tl">
                              <a:srgbClr val="000000">
                                <a:alpha val="43137"/>
                              </a:srgbClr>
                            </a:outerShdw>
                          </a:effectLst>
                        </a:rPr>
                        <a:t>a</a:t>
                      </a:r>
                      <a:r>
                        <a:rPr lang="tr-TR" sz="1050" spc="5">
                          <a:effectLst>
                            <a:outerShdw blurRad="38100" dist="38100" dir="2700000" algn="tl">
                              <a:srgbClr val="000000">
                                <a:alpha val="43137"/>
                              </a:srgbClr>
                            </a:outerShdw>
                          </a:effectLst>
                        </a:rPr>
                        <a:t>s</a:t>
                      </a:r>
                      <a:r>
                        <a:rPr lang="tr-TR" sz="1050" spc="-20">
                          <a:effectLst>
                            <a:outerShdw blurRad="38100" dist="38100" dir="2700000" algn="tl">
                              <a:srgbClr val="000000">
                                <a:alpha val="43137"/>
                              </a:srgbClr>
                            </a:outerShdw>
                          </a:effectLst>
                        </a:rPr>
                        <a:t>i</a:t>
                      </a:r>
                      <a:r>
                        <a:rPr lang="tr-TR" sz="1050" spc="10">
                          <a:effectLst>
                            <a:outerShdw blurRad="38100" dist="38100" dir="2700000" algn="tl">
                              <a:srgbClr val="000000">
                                <a:alpha val="43137"/>
                              </a:srgbClr>
                            </a:outerShdw>
                          </a:effectLst>
                        </a:rPr>
                        <a:t>t</a:t>
                      </a:r>
                      <a:r>
                        <a:rPr lang="tr-TR" sz="1050">
                          <a:effectLst>
                            <a:outerShdw blurRad="38100" dist="38100" dir="2700000" algn="tl">
                              <a:srgbClr val="000000">
                                <a:alpha val="43137"/>
                              </a:srgbClr>
                            </a:outerShdw>
                          </a:effectLst>
                        </a:rPr>
                        <a:t>e</a:t>
                      </a:r>
                      <a:endParaRPr lang="tr-TR" sz="105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tc>
                <a:tc>
                  <a:txBody>
                    <a:bodyPr/>
                    <a:lstStyle/>
                    <a:p>
                      <a:pPr marL="55880" algn="ctr">
                        <a:lnSpc>
                          <a:spcPct val="107000"/>
                        </a:lnSpc>
                        <a:spcBef>
                          <a:spcPts val="395"/>
                        </a:spcBef>
                        <a:spcAft>
                          <a:spcPts val="0"/>
                        </a:spcAft>
                      </a:pPr>
                      <a:r>
                        <a:rPr lang="tr-TR" sz="1050" spc="-55">
                          <a:effectLst>
                            <a:outerShdw blurRad="38100" dist="38100" dir="2700000" algn="tl">
                              <a:srgbClr val="000000">
                                <a:alpha val="43137"/>
                              </a:srgbClr>
                            </a:outerShdw>
                          </a:effectLst>
                        </a:rPr>
                        <a:t>m2</a:t>
                      </a:r>
                      <a:endParaRPr lang="tr-TR" sz="105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tc>
                <a:tc>
                  <a:txBody>
                    <a:bodyPr/>
                    <a:lstStyle/>
                    <a:p>
                      <a:pPr marL="100330" algn="ctr">
                        <a:lnSpc>
                          <a:spcPct val="107000"/>
                        </a:lnSpc>
                        <a:spcBef>
                          <a:spcPts val="395"/>
                        </a:spcBef>
                        <a:spcAft>
                          <a:spcPts val="0"/>
                        </a:spcAft>
                      </a:pPr>
                      <a:r>
                        <a:rPr lang="tr-TR" sz="1050" spc="-5" dirty="0">
                          <a:effectLst>
                            <a:outerShdw blurRad="38100" dist="38100" dir="2700000" algn="tl">
                              <a:srgbClr val="000000">
                                <a:alpha val="43137"/>
                              </a:srgbClr>
                            </a:outerShdw>
                          </a:effectLst>
                        </a:rPr>
                        <a:t>S</a:t>
                      </a:r>
                      <a:r>
                        <a:rPr lang="tr-TR" sz="1050" dirty="0">
                          <a:effectLst>
                            <a:outerShdw blurRad="38100" dist="38100" dir="2700000" algn="tl">
                              <a:srgbClr val="000000">
                                <a:alpha val="43137"/>
                              </a:srgbClr>
                            </a:outerShdw>
                          </a:effectLst>
                        </a:rPr>
                        <a:t>ayı</a:t>
                      </a:r>
                      <a:endParaRPr lang="tr-TR" sz="105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tc>
                <a:tc>
                  <a:txBody>
                    <a:bodyPr/>
                    <a:lstStyle/>
                    <a:p>
                      <a:pPr marL="40005" algn="ctr">
                        <a:lnSpc>
                          <a:spcPct val="107000"/>
                        </a:lnSpc>
                        <a:spcBef>
                          <a:spcPts val="395"/>
                        </a:spcBef>
                        <a:spcAft>
                          <a:spcPts val="0"/>
                        </a:spcAft>
                      </a:pPr>
                      <a:r>
                        <a:rPr lang="tr-TR" sz="1050" spc="-50" dirty="0">
                          <a:effectLst>
                            <a:outerShdw blurRad="38100" dist="38100" dir="2700000" algn="tl">
                              <a:srgbClr val="000000">
                                <a:alpha val="43137"/>
                              </a:srgbClr>
                            </a:outerShdw>
                          </a:effectLst>
                        </a:rPr>
                        <a:t>K</a:t>
                      </a:r>
                      <a:r>
                        <a:rPr lang="tr-TR" sz="1050" dirty="0">
                          <a:effectLst>
                            <a:outerShdw blurRad="38100" dist="38100" dir="2700000" algn="tl">
                              <a:srgbClr val="000000">
                                <a:alpha val="43137"/>
                              </a:srgbClr>
                            </a:outerShdw>
                          </a:effectLst>
                        </a:rPr>
                        <a:t>a</a:t>
                      </a:r>
                      <a:r>
                        <a:rPr lang="tr-TR" sz="1050" spc="-35" dirty="0">
                          <a:effectLst>
                            <a:outerShdw blurRad="38100" dist="38100" dir="2700000" algn="tl">
                              <a:srgbClr val="000000">
                                <a:alpha val="43137"/>
                              </a:srgbClr>
                            </a:outerShdw>
                          </a:effectLst>
                        </a:rPr>
                        <a:t>p</a:t>
                      </a:r>
                      <a:r>
                        <a:rPr lang="tr-TR" sz="1050" dirty="0">
                          <a:effectLst>
                            <a:outerShdw blurRad="38100" dist="38100" dir="2700000" algn="tl">
                              <a:srgbClr val="000000">
                                <a:alpha val="43137"/>
                              </a:srgbClr>
                            </a:outerShdw>
                          </a:effectLst>
                        </a:rPr>
                        <a:t>a</a:t>
                      </a:r>
                      <a:r>
                        <a:rPr lang="tr-TR" sz="1050" spc="5" dirty="0">
                          <a:effectLst>
                            <a:outerShdw blurRad="38100" dist="38100" dir="2700000" algn="tl">
                              <a:srgbClr val="000000">
                                <a:alpha val="43137"/>
                              </a:srgbClr>
                            </a:outerShdw>
                          </a:effectLst>
                        </a:rPr>
                        <a:t>s</a:t>
                      </a:r>
                      <a:r>
                        <a:rPr lang="tr-TR" sz="1050" spc="-20" dirty="0">
                          <a:effectLst>
                            <a:outerShdw blurRad="38100" dist="38100" dir="2700000" algn="tl">
                              <a:srgbClr val="000000">
                                <a:alpha val="43137"/>
                              </a:srgbClr>
                            </a:outerShdw>
                          </a:effectLst>
                        </a:rPr>
                        <a:t>i</a:t>
                      </a:r>
                      <a:r>
                        <a:rPr lang="tr-TR" sz="1050" spc="10" dirty="0">
                          <a:effectLst>
                            <a:outerShdw blurRad="38100" dist="38100" dir="2700000" algn="tl">
                              <a:srgbClr val="000000">
                                <a:alpha val="43137"/>
                              </a:srgbClr>
                            </a:outerShdw>
                          </a:effectLst>
                        </a:rPr>
                        <a:t>t</a:t>
                      </a:r>
                      <a:r>
                        <a:rPr lang="tr-TR" sz="1050" dirty="0">
                          <a:effectLst>
                            <a:outerShdw blurRad="38100" dist="38100" dir="2700000" algn="tl">
                              <a:srgbClr val="000000">
                                <a:alpha val="43137"/>
                              </a:srgbClr>
                            </a:outerShdw>
                          </a:effectLst>
                        </a:rPr>
                        <a:t>e</a:t>
                      </a:r>
                      <a:endParaRPr lang="tr-TR" sz="105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tc>
                <a:tc>
                  <a:txBody>
                    <a:bodyPr/>
                    <a:lstStyle/>
                    <a:p>
                      <a:pPr marL="99060" marR="109855" algn="ctr">
                        <a:lnSpc>
                          <a:spcPct val="107000"/>
                        </a:lnSpc>
                        <a:spcBef>
                          <a:spcPts val="395"/>
                        </a:spcBef>
                        <a:spcAft>
                          <a:spcPts val="0"/>
                        </a:spcAft>
                      </a:pPr>
                      <a:r>
                        <a:rPr lang="tr-TR" sz="1050" spc="-55">
                          <a:effectLst>
                            <a:outerShdw blurRad="38100" dist="38100" dir="2700000" algn="tl">
                              <a:srgbClr val="000000">
                                <a:alpha val="43137"/>
                              </a:srgbClr>
                            </a:outerShdw>
                          </a:effectLst>
                        </a:rPr>
                        <a:t>m2</a:t>
                      </a:r>
                      <a:endParaRPr lang="tr-TR" sz="105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tc>
                <a:tc>
                  <a:txBody>
                    <a:bodyPr/>
                    <a:lstStyle/>
                    <a:p>
                      <a:pPr marL="55880" algn="ctr">
                        <a:lnSpc>
                          <a:spcPct val="107000"/>
                        </a:lnSpc>
                        <a:spcBef>
                          <a:spcPts val="395"/>
                        </a:spcBef>
                        <a:spcAft>
                          <a:spcPts val="0"/>
                        </a:spcAft>
                      </a:pPr>
                      <a:r>
                        <a:rPr lang="tr-TR" sz="1050" spc="-5">
                          <a:effectLst>
                            <a:outerShdw blurRad="38100" dist="38100" dir="2700000" algn="tl">
                              <a:srgbClr val="000000">
                                <a:alpha val="43137"/>
                              </a:srgbClr>
                            </a:outerShdw>
                          </a:effectLst>
                        </a:rPr>
                        <a:t>S</a:t>
                      </a:r>
                      <a:r>
                        <a:rPr lang="tr-TR" sz="1050">
                          <a:effectLst>
                            <a:outerShdw blurRad="38100" dist="38100" dir="2700000" algn="tl">
                              <a:srgbClr val="000000">
                                <a:alpha val="43137"/>
                              </a:srgbClr>
                            </a:outerShdw>
                          </a:effectLst>
                        </a:rPr>
                        <a:t>ayı</a:t>
                      </a:r>
                      <a:endParaRPr lang="tr-TR" sz="105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tc>
                <a:tc>
                  <a:txBody>
                    <a:bodyPr/>
                    <a:lstStyle/>
                    <a:p>
                      <a:pPr marL="19685" algn="ctr">
                        <a:lnSpc>
                          <a:spcPct val="107000"/>
                        </a:lnSpc>
                        <a:spcBef>
                          <a:spcPts val="395"/>
                        </a:spcBef>
                        <a:spcAft>
                          <a:spcPts val="0"/>
                        </a:spcAft>
                      </a:pPr>
                      <a:r>
                        <a:rPr lang="tr-TR" sz="1050" spc="-50">
                          <a:effectLst>
                            <a:outerShdw blurRad="38100" dist="38100" dir="2700000" algn="tl">
                              <a:srgbClr val="000000">
                                <a:alpha val="43137"/>
                              </a:srgbClr>
                            </a:outerShdw>
                          </a:effectLst>
                        </a:rPr>
                        <a:t>K</a:t>
                      </a:r>
                      <a:r>
                        <a:rPr lang="tr-TR" sz="1050">
                          <a:effectLst>
                            <a:outerShdw blurRad="38100" dist="38100" dir="2700000" algn="tl">
                              <a:srgbClr val="000000">
                                <a:alpha val="43137"/>
                              </a:srgbClr>
                            </a:outerShdw>
                          </a:effectLst>
                        </a:rPr>
                        <a:t>a</a:t>
                      </a:r>
                      <a:r>
                        <a:rPr lang="tr-TR" sz="1050" spc="-35">
                          <a:effectLst>
                            <a:outerShdw blurRad="38100" dist="38100" dir="2700000" algn="tl">
                              <a:srgbClr val="000000">
                                <a:alpha val="43137"/>
                              </a:srgbClr>
                            </a:outerShdw>
                          </a:effectLst>
                        </a:rPr>
                        <a:t>p</a:t>
                      </a:r>
                      <a:r>
                        <a:rPr lang="tr-TR" sz="1050">
                          <a:effectLst>
                            <a:outerShdw blurRad="38100" dist="38100" dir="2700000" algn="tl">
                              <a:srgbClr val="000000">
                                <a:alpha val="43137"/>
                              </a:srgbClr>
                            </a:outerShdw>
                          </a:effectLst>
                        </a:rPr>
                        <a:t>a</a:t>
                      </a:r>
                      <a:r>
                        <a:rPr lang="tr-TR" sz="1050" spc="5">
                          <a:effectLst>
                            <a:outerShdw blurRad="38100" dist="38100" dir="2700000" algn="tl">
                              <a:srgbClr val="000000">
                                <a:alpha val="43137"/>
                              </a:srgbClr>
                            </a:outerShdw>
                          </a:effectLst>
                        </a:rPr>
                        <a:t>s</a:t>
                      </a:r>
                      <a:r>
                        <a:rPr lang="tr-TR" sz="1050" spc="-20">
                          <a:effectLst>
                            <a:outerShdw blurRad="38100" dist="38100" dir="2700000" algn="tl">
                              <a:srgbClr val="000000">
                                <a:alpha val="43137"/>
                              </a:srgbClr>
                            </a:outerShdw>
                          </a:effectLst>
                        </a:rPr>
                        <a:t>i</a:t>
                      </a:r>
                      <a:r>
                        <a:rPr lang="tr-TR" sz="1050" spc="10">
                          <a:effectLst>
                            <a:outerShdw blurRad="38100" dist="38100" dir="2700000" algn="tl">
                              <a:srgbClr val="000000">
                                <a:alpha val="43137"/>
                              </a:srgbClr>
                            </a:outerShdw>
                          </a:effectLst>
                        </a:rPr>
                        <a:t>t</a:t>
                      </a:r>
                      <a:r>
                        <a:rPr lang="tr-TR" sz="1050">
                          <a:effectLst>
                            <a:outerShdw blurRad="38100" dist="38100" dir="2700000" algn="tl">
                              <a:srgbClr val="000000">
                                <a:alpha val="43137"/>
                              </a:srgbClr>
                            </a:outerShdw>
                          </a:effectLst>
                        </a:rPr>
                        <a:t>e</a:t>
                      </a:r>
                      <a:endParaRPr lang="tr-TR" sz="105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tc>
                <a:tc>
                  <a:txBody>
                    <a:bodyPr/>
                    <a:lstStyle/>
                    <a:p>
                      <a:pPr marL="88265" algn="ctr">
                        <a:lnSpc>
                          <a:spcPct val="107000"/>
                        </a:lnSpc>
                        <a:spcBef>
                          <a:spcPts val="395"/>
                        </a:spcBef>
                        <a:spcAft>
                          <a:spcPts val="0"/>
                        </a:spcAft>
                      </a:pPr>
                      <a:r>
                        <a:rPr lang="tr-TR" sz="1050" spc="-55">
                          <a:effectLst>
                            <a:outerShdw blurRad="38100" dist="38100" dir="2700000" algn="tl">
                              <a:srgbClr val="000000">
                                <a:alpha val="43137"/>
                              </a:srgbClr>
                            </a:outerShdw>
                          </a:effectLst>
                        </a:rPr>
                        <a:t>m2</a:t>
                      </a:r>
                      <a:endParaRPr lang="tr-TR" sz="105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tc>
                <a:tc>
                  <a:txBody>
                    <a:bodyPr/>
                    <a:lstStyle/>
                    <a:p>
                      <a:pPr marL="100965" algn="ctr">
                        <a:lnSpc>
                          <a:spcPct val="107000"/>
                        </a:lnSpc>
                        <a:spcBef>
                          <a:spcPts val="395"/>
                        </a:spcBef>
                        <a:spcAft>
                          <a:spcPts val="0"/>
                        </a:spcAft>
                      </a:pPr>
                      <a:r>
                        <a:rPr lang="tr-TR" sz="1050" spc="-5">
                          <a:effectLst>
                            <a:outerShdw blurRad="38100" dist="38100" dir="2700000" algn="tl">
                              <a:srgbClr val="000000">
                                <a:alpha val="43137"/>
                              </a:srgbClr>
                            </a:outerShdw>
                          </a:effectLst>
                        </a:rPr>
                        <a:t>S</a:t>
                      </a:r>
                      <a:r>
                        <a:rPr lang="tr-TR" sz="1050">
                          <a:effectLst>
                            <a:outerShdw blurRad="38100" dist="38100" dir="2700000" algn="tl">
                              <a:srgbClr val="000000">
                                <a:alpha val="43137"/>
                              </a:srgbClr>
                            </a:outerShdw>
                          </a:effectLst>
                        </a:rPr>
                        <a:t>ayı</a:t>
                      </a:r>
                      <a:endParaRPr lang="tr-TR" sz="105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tc>
                <a:tc>
                  <a:txBody>
                    <a:bodyPr/>
                    <a:lstStyle/>
                    <a:p>
                      <a:pPr marL="64135" algn="ctr">
                        <a:lnSpc>
                          <a:spcPct val="107000"/>
                        </a:lnSpc>
                        <a:spcBef>
                          <a:spcPts val="395"/>
                        </a:spcBef>
                        <a:spcAft>
                          <a:spcPts val="0"/>
                        </a:spcAft>
                      </a:pPr>
                      <a:r>
                        <a:rPr lang="tr-TR" sz="1050" spc="-50">
                          <a:effectLst>
                            <a:outerShdw blurRad="38100" dist="38100" dir="2700000" algn="tl">
                              <a:srgbClr val="000000">
                                <a:alpha val="43137"/>
                              </a:srgbClr>
                            </a:outerShdw>
                          </a:effectLst>
                        </a:rPr>
                        <a:t>K</a:t>
                      </a:r>
                      <a:r>
                        <a:rPr lang="tr-TR" sz="1050">
                          <a:effectLst>
                            <a:outerShdw blurRad="38100" dist="38100" dir="2700000" algn="tl">
                              <a:srgbClr val="000000">
                                <a:alpha val="43137"/>
                              </a:srgbClr>
                            </a:outerShdw>
                          </a:effectLst>
                        </a:rPr>
                        <a:t>a</a:t>
                      </a:r>
                      <a:r>
                        <a:rPr lang="tr-TR" sz="1050" spc="-35">
                          <a:effectLst>
                            <a:outerShdw blurRad="38100" dist="38100" dir="2700000" algn="tl">
                              <a:srgbClr val="000000">
                                <a:alpha val="43137"/>
                              </a:srgbClr>
                            </a:outerShdw>
                          </a:effectLst>
                        </a:rPr>
                        <a:t>p</a:t>
                      </a:r>
                      <a:r>
                        <a:rPr lang="tr-TR" sz="1050">
                          <a:effectLst>
                            <a:outerShdw blurRad="38100" dist="38100" dir="2700000" algn="tl">
                              <a:srgbClr val="000000">
                                <a:alpha val="43137"/>
                              </a:srgbClr>
                            </a:outerShdw>
                          </a:effectLst>
                        </a:rPr>
                        <a:t>a</a:t>
                      </a:r>
                      <a:r>
                        <a:rPr lang="tr-TR" sz="1050" spc="5">
                          <a:effectLst>
                            <a:outerShdw blurRad="38100" dist="38100" dir="2700000" algn="tl">
                              <a:srgbClr val="000000">
                                <a:alpha val="43137"/>
                              </a:srgbClr>
                            </a:outerShdw>
                          </a:effectLst>
                        </a:rPr>
                        <a:t>s</a:t>
                      </a:r>
                      <a:r>
                        <a:rPr lang="tr-TR" sz="1050" spc="-20">
                          <a:effectLst>
                            <a:outerShdw blurRad="38100" dist="38100" dir="2700000" algn="tl">
                              <a:srgbClr val="000000">
                                <a:alpha val="43137"/>
                              </a:srgbClr>
                            </a:outerShdw>
                          </a:effectLst>
                        </a:rPr>
                        <a:t>i</a:t>
                      </a:r>
                      <a:r>
                        <a:rPr lang="tr-TR" sz="1050" spc="10">
                          <a:effectLst>
                            <a:outerShdw blurRad="38100" dist="38100" dir="2700000" algn="tl">
                              <a:srgbClr val="000000">
                                <a:alpha val="43137"/>
                              </a:srgbClr>
                            </a:outerShdw>
                          </a:effectLst>
                        </a:rPr>
                        <a:t>t</a:t>
                      </a:r>
                      <a:r>
                        <a:rPr lang="tr-TR" sz="1050">
                          <a:effectLst>
                            <a:outerShdw blurRad="38100" dist="38100" dir="2700000" algn="tl">
                              <a:srgbClr val="000000">
                                <a:alpha val="43137"/>
                              </a:srgbClr>
                            </a:outerShdw>
                          </a:effectLst>
                        </a:rPr>
                        <a:t>e</a:t>
                      </a:r>
                      <a:endParaRPr lang="tr-TR" sz="105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tc>
                <a:tc>
                  <a:txBody>
                    <a:bodyPr/>
                    <a:lstStyle/>
                    <a:p>
                      <a:pPr marL="99060" marR="109855" algn="ctr">
                        <a:lnSpc>
                          <a:spcPct val="107000"/>
                        </a:lnSpc>
                        <a:spcBef>
                          <a:spcPts val="395"/>
                        </a:spcBef>
                        <a:spcAft>
                          <a:spcPts val="0"/>
                        </a:spcAft>
                      </a:pPr>
                      <a:r>
                        <a:rPr lang="tr-TR" sz="1050" spc="-55">
                          <a:effectLst>
                            <a:outerShdw blurRad="38100" dist="38100" dir="2700000" algn="tl">
                              <a:srgbClr val="000000">
                                <a:alpha val="43137"/>
                              </a:srgbClr>
                            </a:outerShdw>
                          </a:effectLst>
                        </a:rPr>
                        <a:t>m2</a:t>
                      </a:r>
                      <a:endParaRPr lang="tr-TR" sz="105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tc>
                <a:tc>
                  <a:txBody>
                    <a:bodyPr/>
                    <a:lstStyle/>
                    <a:p>
                      <a:pPr marL="100330" algn="ctr">
                        <a:lnSpc>
                          <a:spcPct val="107000"/>
                        </a:lnSpc>
                        <a:spcBef>
                          <a:spcPts val="395"/>
                        </a:spcBef>
                        <a:spcAft>
                          <a:spcPts val="0"/>
                        </a:spcAft>
                      </a:pPr>
                      <a:r>
                        <a:rPr lang="tr-TR" sz="1050" spc="-5">
                          <a:effectLst>
                            <a:outerShdw blurRad="38100" dist="38100" dir="2700000" algn="tl">
                              <a:srgbClr val="000000">
                                <a:alpha val="43137"/>
                              </a:srgbClr>
                            </a:outerShdw>
                          </a:effectLst>
                        </a:rPr>
                        <a:t>S</a:t>
                      </a:r>
                      <a:r>
                        <a:rPr lang="tr-TR" sz="1050">
                          <a:effectLst>
                            <a:outerShdw blurRad="38100" dist="38100" dir="2700000" algn="tl">
                              <a:srgbClr val="000000">
                                <a:alpha val="43137"/>
                              </a:srgbClr>
                            </a:outerShdw>
                          </a:effectLst>
                        </a:rPr>
                        <a:t>ayı</a:t>
                      </a:r>
                      <a:endParaRPr lang="tr-TR" sz="105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tc>
                <a:tc>
                  <a:txBody>
                    <a:bodyPr/>
                    <a:lstStyle/>
                    <a:p>
                      <a:pPr marL="43815" algn="ctr">
                        <a:lnSpc>
                          <a:spcPct val="107000"/>
                        </a:lnSpc>
                        <a:spcBef>
                          <a:spcPts val="395"/>
                        </a:spcBef>
                        <a:spcAft>
                          <a:spcPts val="0"/>
                        </a:spcAft>
                      </a:pPr>
                      <a:r>
                        <a:rPr lang="tr-TR" sz="1050" spc="-50">
                          <a:effectLst>
                            <a:outerShdw blurRad="38100" dist="38100" dir="2700000" algn="tl">
                              <a:srgbClr val="000000">
                                <a:alpha val="43137"/>
                              </a:srgbClr>
                            </a:outerShdw>
                          </a:effectLst>
                        </a:rPr>
                        <a:t>K</a:t>
                      </a:r>
                      <a:r>
                        <a:rPr lang="tr-TR" sz="1050">
                          <a:effectLst>
                            <a:outerShdw blurRad="38100" dist="38100" dir="2700000" algn="tl">
                              <a:srgbClr val="000000">
                                <a:alpha val="43137"/>
                              </a:srgbClr>
                            </a:outerShdw>
                          </a:effectLst>
                        </a:rPr>
                        <a:t>a</a:t>
                      </a:r>
                      <a:r>
                        <a:rPr lang="tr-TR" sz="1050" spc="-35">
                          <a:effectLst>
                            <a:outerShdw blurRad="38100" dist="38100" dir="2700000" algn="tl">
                              <a:srgbClr val="000000">
                                <a:alpha val="43137"/>
                              </a:srgbClr>
                            </a:outerShdw>
                          </a:effectLst>
                        </a:rPr>
                        <a:t>p</a:t>
                      </a:r>
                      <a:r>
                        <a:rPr lang="tr-TR" sz="1050">
                          <a:effectLst>
                            <a:outerShdw blurRad="38100" dist="38100" dir="2700000" algn="tl">
                              <a:srgbClr val="000000">
                                <a:alpha val="43137"/>
                              </a:srgbClr>
                            </a:outerShdw>
                          </a:effectLst>
                        </a:rPr>
                        <a:t>a</a:t>
                      </a:r>
                      <a:r>
                        <a:rPr lang="tr-TR" sz="1050" spc="5">
                          <a:effectLst>
                            <a:outerShdw blurRad="38100" dist="38100" dir="2700000" algn="tl">
                              <a:srgbClr val="000000">
                                <a:alpha val="43137"/>
                              </a:srgbClr>
                            </a:outerShdw>
                          </a:effectLst>
                        </a:rPr>
                        <a:t>s</a:t>
                      </a:r>
                      <a:r>
                        <a:rPr lang="tr-TR" sz="1050" spc="-20">
                          <a:effectLst>
                            <a:outerShdw blurRad="38100" dist="38100" dir="2700000" algn="tl">
                              <a:srgbClr val="000000">
                                <a:alpha val="43137"/>
                              </a:srgbClr>
                            </a:outerShdw>
                          </a:effectLst>
                        </a:rPr>
                        <a:t>i</a:t>
                      </a:r>
                      <a:r>
                        <a:rPr lang="tr-TR" sz="1050" spc="10">
                          <a:effectLst>
                            <a:outerShdw blurRad="38100" dist="38100" dir="2700000" algn="tl">
                              <a:srgbClr val="000000">
                                <a:alpha val="43137"/>
                              </a:srgbClr>
                            </a:outerShdw>
                          </a:effectLst>
                        </a:rPr>
                        <a:t>t</a:t>
                      </a:r>
                      <a:r>
                        <a:rPr lang="tr-TR" sz="1050">
                          <a:effectLst>
                            <a:outerShdw blurRad="38100" dist="38100" dir="2700000" algn="tl">
                              <a:srgbClr val="000000">
                                <a:alpha val="43137"/>
                              </a:srgbClr>
                            </a:outerShdw>
                          </a:effectLst>
                        </a:rPr>
                        <a:t>e</a:t>
                      </a:r>
                      <a:endParaRPr lang="tr-TR" sz="105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tc>
                <a:tc>
                  <a:txBody>
                    <a:bodyPr/>
                    <a:lstStyle/>
                    <a:p>
                      <a:pPr marL="99060" marR="109855" algn="ctr">
                        <a:lnSpc>
                          <a:spcPct val="107000"/>
                        </a:lnSpc>
                        <a:spcBef>
                          <a:spcPts val="395"/>
                        </a:spcBef>
                        <a:spcAft>
                          <a:spcPts val="0"/>
                        </a:spcAft>
                      </a:pPr>
                      <a:r>
                        <a:rPr lang="tr-TR" sz="1050" spc="-55">
                          <a:effectLst>
                            <a:outerShdw blurRad="38100" dist="38100" dir="2700000" algn="tl">
                              <a:srgbClr val="000000">
                                <a:alpha val="43137"/>
                              </a:srgbClr>
                            </a:outerShdw>
                          </a:effectLst>
                        </a:rPr>
                        <a:t>m2</a:t>
                      </a:r>
                      <a:endParaRPr lang="tr-TR" sz="105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tc>
                <a:tc>
                  <a:txBody>
                    <a:bodyPr/>
                    <a:lstStyle/>
                    <a:p>
                      <a:pPr marL="100330" algn="ctr">
                        <a:lnSpc>
                          <a:spcPct val="107000"/>
                        </a:lnSpc>
                        <a:spcBef>
                          <a:spcPts val="395"/>
                        </a:spcBef>
                        <a:spcAft>
                          <a:spcPts val="0"/>
                        </a:spcAft>
                      </a:pPr>
                      <a:r>
                        <a:rPr lang="tr-TR" sz="1050" spc="-5">
                          <a:effectLst>
                            <a:outerShdw blurRad="38100" dist="38100" dir="2700000" algn="tl">
                              <a:srgbClr val="000000">
                                <a:alpha val="43137"/>
                              </a:srgbClr>
                            </a:outerShdw>
                          </a:effectLst>
                        </a:rPr>
                        <a:t>S</a:t>
                      </a:r>
                      <a:r>
                        <a:rPr lang="tr-TR" sz="1050">
                          <a:effectLst>
                            <a:outerShdw blurRad="38100" dist="38100" dir="2700000" algn="tl">
                              <a:srgbClr val="000000">
                                <a:alpha val="43137"/>
                              </a:srgbClr>
                            </a:outerShdw>
                          </a:effectLst>
                        </a:rPr>
                        <a:t>ayı</a:t>
                      </a:r>
                      <a:endParaRPr lang="tr-TR" sz="105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tc>
                <a:tc>
                  <a:txBody>
                    <a:bodyPr/>
                    <a:lstStyle/>
                    <a:p>
                      <a:pPr marL="47625" algn="ctr">
                        <a:lnSpc>
                          <a:spcPct val="107000"/>
                        </a:lnSpc>
                        <a:spcBef>
                          <a:spcPts val="395"/>
                        </a:spcBef>
                        <a:spcAft>
                          <a:spcPts val="0"/>
                        </a:spcAft>
                      </a:pPr>
                      <a:r>
                        <a:rPr lang="tr-TR" sz="1050" spc="-50">
                          <a:effectLst>
                            <a:outerShdw blurRad="38100" dist="38100" dir="2700000" algn="tl">
                              <a:srgbClr val="000000">
                                <a:alpha val="43137"/>
                              </a:srgbClr>
                            </a:outerShdw>
                          </a:effectLst>
                        </a:rPr>
                        <a:t>K</a:t>
                      </a:r>
                      <a:r>
                        <a:rPr lang="tr-TR" sz="1050">
                          <a:effectLst>
                            <a:outerShdw blurRad="38100" dist="38100" dir="2700000" algn="tl">
                              <a:srgbClr val="000000">
                                <a:alpha val="43137"/>
                              </a:srgbClr>
                            </a:outerShdw>
                          </a:effectLst>
                        </a:rPr>
                        <a:t>a</a:t>
                      </a:r>
                      <a:r>
                        <a:rPr lang="tr-TR" sz="1050" spc="-35">
                          <a:effectLst>
                            <a:outerShdw blurRad="38100" dist="38100" dir="2700000" algn="tl">
                              <a:srgbClr val="000000">
                                <a:alpha val="43137"/>
                              </a:srgbClr>
                            </a:outerShdw>
                          </a:effectLst>
                        </a:rPr>
                        <a:t>p</a:t>
                      </a:r>
                      <a:r>
                        <a:rPr lang="tr-TR" sz="1050">
                          <a:effectLst>
                            <a:outerShdw blurRad="38100" dist="38100" dir="2700000" algn="tl">
                              <a:srgbClr val="000000">
                                <a:alpha val="43137"/>
                              </a:srgbClr>
                            </a:outerShdw>
                          </a:effectLst>
                        </a:rPr>
                        <a:t>a</a:t>
                      </a:r>
                      <a:r>
                        <a:rPr lang="tr-TR" sz="1050" spc="5">
                          <a:effectLst>
                            <a:outerShdw blurRad="38100" dist="38100" dir="2700000" algn="tl">
                              <a:srgbClr val="000000">
                                <a:alpha val="43137"/>
                              </a:srgbClr>
                            </a:outerShdw>
                          </a:effectLst>
                        </a:rPr>
                        <a:t>s</a:t>
                      </a:r>
                      <a:r>
                        <a:rPr lang="tr-TR" sz="1050" spc="-20">
                          <a:effectLst>
                            <a:outerShdw blurRad="38100" dist="38100" dir="2700000" algn="tl">
                              <a:srgbClr val="000000">
                                <a:alpha val="43137"/>
                              </a:srgbClr>
                            </a:outerShdw>
                          </a:effectLst>
                        </a:rPr>
                        <a:t>i</a:t>
                      </a:r>
                      <a:r>
                        <a:rPr lang="tr-TR" sz="1050" spc="10">
                          <a:effectLst>
                            <a:outerShdw blurRad="38100" dist="38100" dir="2700000" algn="tl">
                              <a:srgbClr val="000000">
                                <a:alpha val="43137"/>
                              </a:srgbClr>
                            </a:outerShdw>
                          </a:effectLst>
                        </a:rPr>
                        <a:t>t</a:t>
                      </a:r>
                      <a:r>
                        <a:rPr lang="tr-TR" sz="1050">
                          <a:effectLst>
                            <a:outerShdw blurRad="38100" dist="38100" dir="2700000" algn="tl">
                              <a:srgbClr val="000000">
                                <a:alpha val="43137"/>
                              </a:srgbClr>
                            </a:outerShdw>
                          </a:effectLst>
                        </a:rPr>
                        <a:t>e</a:t>
                      </a:r>
                      <a:endParaRPr lang="tr-TR" sz="105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tc>
                <a:tc>
                  <a:txBody>
                    <a:bodyPr/>
                    <a:lstStyle/>
                    <a:p>
                      <a:pPr marL="99060" marR="109855" algn="ctr">
                        <a:lnSpc>
                          <a:spcPct val="107000"/>
                        </a:lnSpc>
                        <a:spcBef>
                          <a:spcPts val="395"/>
                        </a:spcBef>
                        <a:spcAft>
                          <a:spcPts val="0"/>
                        </a:spcAft>
                      </a:pPr>
                      <a:r>
                        <a:rPr lang="tr-TR" sz="1050" spc="-55">
                          <a:effectLst>
                            <a:outerShdw blurRad="38100" dist="38100" dir="2700000" algn="tl">
                              <a:srgbClr val="000000">
                                <a:alpha val="43137"/>
                              </a:srgbClr>
                            </a:outerShdw>
                          </a:effectLst>
                        </a:rPr>
                        <a:t>m2</a:t>
                      </a:r>
                      <a:endParaRPr lang="tr-TR" sz="105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tc>
                <a:tc>
                  <a:txBody>
                    <a:bodyPr/>
                    <a:lstStyle/>
                    <a:p>
                      <a:pPr marL="100330" algn="ctr">
                        <a:lnSpc>
                          <a:spcPct val="107000"/>
                        </a:lnSpc>
                        <a:spcBef>
                          <a:spcPts val="395"/>
                        </a:spcBef>
                        <a:spcAft>
                          <a:spcPts val="0"/>
                        </a:spcAft>
                      </a:pPr>
                      <a:r>
                        <a:rPr lang="tr-TR" sz="1050" spc="-5">
                          <a:effectLst>
                            <a:outerShdw blurRad="38100" dist="38100" dir="2700000" algn="tl">
                              <a:srgbClr val="000000">
                                <a:alpha val="43137"/>
                              </a:srgbClr>
                            </a:outerShdw>
                          </a:effectLst>
                        </a:rPr>
                        <a:t>S</a:t>
                      </a:r>
                      <a:r>
                        <a:rPr lang="tr-TR" sz="1050">
                          <a:effectLst>
                            <a:outerShdw blurRad="38100" dist="38100" dir="2700000" algn="tl">
                              <a:srgbClr val="000000">
                                <a:alpha val="43137"/>
                              </a:srgbClr>
                            </a:outerShdw>
                          </a:effectLst>
                        </a:rPr>
                        <a:t>ayı</a:t>
                      </a:r>
                      <a:endParaRPr lang="tr-TR" sz="105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tc>
                <a:tc>
                  <a:txBody>
                    <a:bodyPr/>
                    <a:lstStyle/>
                    <a:p>
                      <a:pPr marL="47625" algn="ctr">
                        <a:lnSpc>
                          <a:spcPct val="107000"/>
                        </a:lnSpc>
                        <a:spcBef>
                          <a:spcPts val="395"/>
                        </a:spcBef>
                        <a:spcAft>
                          <a:spcPts val="0"/>
                        </a:spcAft>
                      </a:pPr>
                      <a:r>
                        <a:rPr lang="tr-TR" sz="1050" spc="-50" dirty="0">
                          <a:effectLst>
                            <a:outerShdw blurRad="38100" dist="38100" dir="2700000" algn="tl">
                              <a:srgbClr val="000000">
                                <a:alpha val="43137"/>
                              </a:srgbClr>
                            </a:outerShdw>
                          </a:effectLst>
                        </a:rPr>
                        <a:t>K</a:t>
                      </a:r>
                      <a:r>
                        <a:rPr lang="tr-TR" sz="1050" dirty="0">
                          <a:effectLst>
                            <a:outerShdw blurRad="38100" dist="38100" dir="2700000" algn="tl">
                              <a:srgbClr val="000000">
                                <a:alpha val="43137"/>
                              </a:srgbClr>
                            </a:outerShdw>
                          </a:effectLst>
                        </a:rPr>
                        <a:t>a</a:t>
                      </a:r>
                      <a:r>
                        <a:rPr lang="tr-TR" sz="1050" spc="-35" dirty="0">
                          <a:effectLst>
                            <a:outerShdw blurRad="38100" dist="38100" dir="2700000" algn="tl">
                              <a:srgbClr val="000000">
                                <a:alpha val="43137"/>
                              </a:srgbClr>
                            </a:outerShdw>
                          </a:effectLst>
                        </a:rPr>
                        <a:t>p</a:t>
                      </a:r>
                      <a:r>
                        <a:rPr lang="tr-TR" sz="1050" dirty="0">
                          <a:effectLst>
                            <a:outerShdw blurRad="38100" dist="38100" dir="2700000" algn="tl">
                              <a:srgbClr val="000000">
                                <a:alpha val="43137"/>
                              </a:srgbClr>
                            </a:outerShdw>
                          </a:effectLst>
                        </a:rPr>
                        <a:t>a</a:t>
                      </a:r>
                      <a:r>
                        <a:rPr lang="tr-TR" sz="1050" spc="5" dirty="0">
                          <a:effectLst>
                            <a:outerShdw blurRad="38100" dist="38100" dir="2700000" algn="tl">
                              <a:srgbClr val="000000">
                                <a:alpha val="43137"/>
                              </a:srgbClr>
                            </a:outerShdw>
                          </a:effectLst>
                        </a:rPr>
                        <a:t>s</a:t>
                      </a:r>
                      <a:r>
                        <a:rPr lang="tr-TR" sz="1050" spc="-20" dirty="0">
                          <a:effectLst>
                            <a:outerShdw blurRad="38100" dist="38100" dir="2700000" algn="tl">
                              <a:srgbClr val="000000">
                                <a:alpha val="43137"/>
                              </a:srgbClr>
                            </a:outerShdw>
                          </a:effectLst>
                        </a:rPr>
                        <a:t>i</a:t>
                      </a:r>
                      <a:r>
                        <a:rPr lang="tr-TR" sz="1050" spc="10" dirty="0">
                          <a:effectLst>
                            <a:outerShdw blurRad="38100" dist="38100" dir="2700000" algn="tl">
                              <a:srgbClr val="000000">
                                <a:alpha val="43137"/>
                              </a:srgbClr>
                            </a:outerShdw>
                          </a:effectLst>
                        </a:rPr>
                        <a:t>t</a:t>
                      </a:r>
                      <a:r>
                        <a:rPr lang="tr-TR" sz="1050" dirty="0">
                          <a:effectLst>
                            <a:outerShdw blurRad="38100" dist="38100" dir="2700000" algn="tl">
                              <a:srgbClr val="000000">
                                <a:alpha val="43137"/>
                              </a:srgbClr>
                            </a:outerShdw>
                          </a:effectLst>
                        </a:rPr>
                        <a:t>e</a:t>
                      </a:r>
                      <a:endParaRPr lang="tr-TR" sz="105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tc>
                <a:tc>
                  <a:txBody>
                    <a:bodyPr/>
                    <a:lstStyle/>
                    <a:p>
                      <a:pPr marL="99060" marR="109855" algn="ctr">
                        <a:lnSpc>
                          <a:spcPct val="107000"/>
                        </a:lnSpc>
                        <a:spcBef>
                          <a:spcPts val="395"/>
                        </a:spcBef>
                        <a:spcAft>
                          <a:spcPts val="0"/>
                        </a:spcAft>
                      </a:pPr>
                      <a:r>
                        <a:rPr lang="tr-TR" sz="1050" spc="-55" dirty="0">
                          <a:effectLst>
                            <a:outerShdw blurRad="38100" dist="38100" dir="2700000" algn="tl">
                              <a:srgbClr val="000000">
                                <a:alpha val="43137"/>
                              </a:srgbClr>
                            </a:outerShdw>
                          </a:effectLst>
                        </a:rPr>
                        <a:t>m2</a:t>
                      </a:r>
                      <a:endParaRPr lang="tr-TR" sz="105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tc>
              </a:tr>
              <a:tr h="584247">
                <a:tc>
                  <a:txBody>
                    <a:bodyPr/>
                    <a:lstStyle/>
                    <a:p>
                      <a:pPr algn="ctr">
                        <a:lnSpc>
                          <a:spcPct val="107000"/>
                        </a:lnSpc>
                        <a:spcAft>
                          <a:spcPts val="0"/>
                        </a:spcAft>
                      </a:pPr>
                      <a:r>
                        <a:rPr lang="tr-TR" sz="1800" b="1" dirty="0">
                          <a:solidFill>
                            <a:schemeClr val="tx2"/>
                          </a:solidFill>
                          <a:effectLst>
                            <a:outerShdw blurRad="38100" dist="38100" dir="2700000" algn="tl">
                              <a:srgbClr val="000000">
                                <a:alpha val="43137"/>
                              </a:srgbClr>
                            </a:outerShdw>
                          </a:effectLst>
                        </a:rPr>
                        <a:t> </a:t>
                      </a:r>
                      <a:r>
                        <a:rPr lang="tr-TR" sz="1800" b="1" dirty="0" smtClean="0">
                          <a:solidFill>
                            <a:schemeClr val="tx2"/>
                          </a:solidFill>
                          <a:effectLst>
                            <a:outerShdw blurRad="38100" dist="38100" dir="2700000" algn="tl">
                              <a:srgbClr val="000000">
                                <a:alpha val="43137"/>
                              </a:srgbClr>
                            </a:outerShdw>
                          </a:effectLst>
                        </a:rPr>
                        <a:t>-</a:t>
                      </a:r>
                      <a:endParaRPr lang="tr-TR" sz="1800" b="1" dirty="0">
                        <a:solidFill>
                          <a:schemeClr val="tx2"/>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accent1"/>
                    </a:solidFill>
                  </a:tcPr>
                </a:tc>
                <a:tc>
                  <a:txBody>
                    <a:bodyPr/>
                    <a:lstStyle/>
                    <a:p>
                      <a:pPr algn="ctr">
                        <a:lnSpc>
                          <a:spcPct val="107000"/>
                        </a:lnSpc>
                        <a:spcAft>
                          <a:spcPts val="0"/>
                        </a:spcAft>
                      </a:pPr>
                      <a:r>
                        <a:rPr lang="tr-TR" sz="1800" b="1" dirty="0">
                          <a:solidFill>
                            <a:schemeClr val="tx2"/>
                          </a:solidFill>
                          <a:effectLst>
                            <a:outerShdw blurRad="38100" dist="38100" dir="2700000" algn="tl">
                              <a:srgbClr val="000000">
                                <a:alpha val="43137"/>
                              </a:srgbClr>
                            </a:outerShdw>
                          </a:effectLst>
                        </a:rPr>
                        <a:t> </a:t>
                      </a:r>
                      <a:r>
                        <a:rPr lang="tr-TR" sz="1800" b="1" dirty="0" smtClean="0">
                          <a:solidFill>
                            <a:schemeClr val="tx2"/>
                          </a:solidFill>
                          <a:effectLst>
                            <a:outerShdw blurRad="38100" dist="38100" dir="2700000" algn="tl">
                              <a:srgbClr val="000000">
                                <a:alpha val="43137"/>
                              </a:srgbClr>
                            </a:outerShdw>
                          </a:effectLst>
                        </a:rPr>
                        <a:t>-</a:t>
                      </a:r>
                      <a:endParaRPr lang="tr-TR" sz="1800" b="1" dirty="0">
                        <a:solidFill>
                          <a:schemeClr val="tx2"/>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accent1"/>
                    </a:solidFill>
                  </a:tcPr>
                </a:tc>
                <a:tc>
                  <a:txBody>
                    <a:bodyPr/>
                    <a:lstStyle/>
                    <a:p>
                      <a:pPr algn="ctr">
                        <a:lnSpc>
                          <a:spcPct val="107000"/>
                        </a:lnSpc>
                        <a:spcAft>
                          <a:spcPts val="0"/>
                        </a:spcAft>
                      </a:pPr>
                      <a:r>
                        <a:rPr lang="tr-TR" sz="1800" b="1" dirty="0">
                          <a:solidFill>
                            <a:schemeClr val="tx2"/>
                          </a:solidFill>
                          <a:effectLst>
                            <a:outerShdw blurRad="38100" dist="38100" dir="2700000" algn="tl">
                              <a:srgbClr val="000000">
                                <a:alpha val="43137"/>
                              </a:srgbClr>
                            </a:outerShdw>
                          </a:effectLst>
                        </a:rPr>
                        <a:t> </a:t>
                      </a:r>
                      <a:r>
                        <a:rPr lang="tr-TR" sz="1800" b="1" dirty="0" smtClean="0">
                          <a:solidFill>
                            <a:schemeClr val="tx2"/>
                          </a:solidFill>
                          <a:effectLst>
                            <a:outerShdw blurRad="38100" dist="38100" dir="2700000" algn="tl">
                              <a:srgbClr val="000000">
                                <a:alpha val="43137"/>
                              </a:srgbClr>
                            </a:outerShdw>
                          </a:effectLst>
                        </a:rPr>
                        <a:t>-</a:t>
                      </a:r>
                      <a:endParaRPr lang="tr-TR" sz="1800" b="1" dirty="0">
                        <a:solidFill>
                          <a:schemeClr val="tx2"/>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accent1"/>
                    </a:solidFill>
                  </a:tcPr>
                </a:tc>
                <a:tc>
                  <a:txBody>
                    <a:bodyPr/>
                    <a:lstStyle/>
                    <a:p>
                      <a:pPr marR="10795" algn="ctr">
                        <a:lnSpc>
                          <a:spcPct val="107000"/>
                        </a:lnSpc>
                        <a:spcBef>
                          <a:spcPts val="150"/>
                        </a:spcBef>
                        <a:spcAft>
                          <a:spcPts val="0"/>
                        </a:spcAft>
                      </a:pPr>
                      <a:r>
                        <a:rPr lang="tr-TR" sz="1400" b="1" dirty="0" smtClean="0">
                          <a:solidFill>
                            <a:schemeClr val="tx2"/>
                          </a:solidFill>
                          <a:effectLst>
                            <a:outerShdw blurRad="38100" dist="38100" dir="2700000" algn="tl">
                              <a:srgbClr val="000000">
                                <a:alpha val="43137"/>
                              </a:srgbClr>
                            </a:outerShdw>
                          </a:effectLst>
                        </a:rPr>
                        <a:t>7</a:t>
                      </a:r>
                      <a:endParaRPr lang="tr-TR" sz="1400" b="1" dirty="0">
                        <a:solidFill>
                          <a:schemeClr val="tx2"/>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accent1"/>
                    </a:solidFill>
                  </a:tcPr>
                </a:tc>
                <a:tc>
                  <a:txBody>
                    <a:bodyPr/>
                    <a:lstStyle/>
                    <a:p>
                      <a:pPr marL="234315" algn="ctr">
                        <a:lnSpc>
                          <a:spcPct val="107000"/>
                        </a:lnSpc>
                        <a:spcBef>
                          <a:spcPts val="150"/>
                        </a:spcBef>
                        <a:spcAft>
                          <a:spcPts val="0"/>
                        </a:spcAft>
                      </a:pPr>
                      <a:r>
                        <a:rPr lang="tr-TR" sz="1400" b="1" spc="-5" dirty="0" smtClean="0">
                          <a:solidFill>
                            <a:schemeClr val="tx2"/>
                          </a:solidFill>
                          <a:effectLst>
                            <a:outerShdw blurRad="38100" dist="38100" dir="2700000" algn="tl">
                              <a:srgbClr val="000000">
                                <a:alpha val="43137"/>
                              </a:srgbClr>
                            </a:outerShdw>
                          </a:effectLst>
                        </a:rPr>
                        <a:t>700</a:t>
                      </a:r>
                      <a:endParaRPr lang="tr-TR" sz="1400" b="1" dirty="0">
                        <a:solidFill>
                          <a:schemeClr val="tx2"/>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accent1"/>
                    </a:solidFill>
                  </a:tcPr>
                </a:tc>
                <a:tc>
                  <a:txBody>
                    <a:bodyPr/>
                    <a:lstStyle/>
                    <a:p>
                      <a:pPr marL="201930" algn="ctr">
                        <a:lnSpc>
                          <a:spcPct val="107000"/>
                        </a:lnSpc>
                        <a:spcBef>
                          <a:spcPts val="150"/>
                        </a:spcBef>
                        <a:spcAft>
                          <a:spcPts val="0"/>
                        </a:spcAft>
                      </a:pPr>
                      <a:r>
                        <a:rPr lang="tr-TR" sz="1400" b="1" spc="-5" dirty="0" smtClean="0">
                          <a:solidFill>
                            <a:schemeClr val="tx2"/>
                          </a:solidFill>
                          <a:effectLst>
                            <a:outerShdw blurRad="38100" dist="38100" dir="2700000" algn="tl">
                              <a:srgbClr val="000000">
                                <a:alpha val="43137"/>
                              </a:srgbClr>
                            </a:outerShdw>
                          </a:effectLst>
                        </a:rPr>
                        <a:t>320</a:t>
                      </a:r>
                      <a:endParaRPr lang="tr-TR" sz="1400" b="1" dirty="0">
                        <a:solidFill>
                          <a:schemeClr val="tx2"/>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accent1"/>
                    </a:solidFill>
                  </a:tcPr>
                </a:tc>
                <a:tc>
                  <a:txBody>
                    <a:bodyPr/>
                    <a:lstStyle/>
                    <a:p>
                      <a:pPr marR="10795" algn="ctr">
                        <a:lnSpc>
                          <a:spcPct val="107000"/>
                        </a:lnSpc>
                        <a:spcBef>
                          <a:spcPts val="150"/>
                        </a:spcBef>
                        <a:spcAft>
                          <a:spcPts val="0"/>
                        </a:spcAft>
                      </a:pPr>
                      <a:r>
                        <a:rPr lang="tr-TR" sz="1400" b="1" dirty="0" smtClean="0">
                          <a:solidFill>
                            <a:schemeClr val="tx2"/>
                          </a:solidFill>
                          <a:effectLst>
                            <a:outerShdw blurRad="38100" dist="38100" dir="2700000" algn="tl">
                              <a:srgbClr val="000000">
                                <a:alpha val="43137"/>
                              </a:srgbClr>
                            </a:outerShdw>
                          </a:effectLst>
                        </a:rPr>
                        <a:t>7</a:t>
                      </a:r>
                      <a:endParaRPr lang="tr-TR" sz="1400" b="1" dirty="0">
                        <a:solidFill>
                          <a:schemeClr val="tx2"/>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accent1"/>
                    </a:solidFill>
                  </a:tcPr>
                </a:tc>
                <a:tc>
                  <a:txBody>
                    <a:bodyPr/>
                    <a:lstStyle/>
                    <a:p>
                      <a:pPr marL="234315" algn="ctr">
                        <a:lnSpc>
                          <a:spcPct val="107000"/>
                        </a:lnSpc>
                        <a:spcBef>
                          <a:spcPts val="150"/>
                        </a:spcBef>
                        <a:spcAft>
                          <a:spcPts val="0"/>
                        </a:spcAft>
                      </a:pPr>
                      <a:r>
                        <a:rPr lang="tr-TR" sz="1400" b="1" spc="-5" dirty="0" smtClean="0">
                          <a:solidFill>
                            <a:schemeClr val="tx2"/>
                          </a:solidFill>
                          <a:effectLst>
                            <a:outerShdw blurRad="38100" dist="38100" dir="2700000" algn="tl">
                              <a:srgbClr val="000000">
                                <a:alpha val="43137"/>
                              </a:srgbClr>
                            </a:outerShdw>
                          </a:effectLst>
                        </a:rPr>
                        <a:t>700</a:t>
                      </a:r>
                      <a:endParaRPr lang="tr-TR" sz="1400" b="1" dirty="0">
                        <a:solidFill>
                          <a:schemeClr val="tx2"/>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accent1"/>
                    </a:solidFill>
                  </a:tcPr>
                </a:tc>
                <a:tc>
                  <a:txBody>
                    <a:bodyPr/>
                    <a:lstStyle/>
                    <a:p>
                      <a:pPr marL="201930" algn="ctr">
                        <a:lnSpc>
                          <a:spcPct val="107000"/>
                        </a:lnSpc>
                        <a:spcBef>
                          <a:spcPts val="150"/>
                        </a:spcBef>
                        <a:spcAft>
                          <a:spcPts val="0"/>
                        </a:spcAft>
                      </a:pPr>
                      <a:r>
                        <a:rPr lang="tr-TR" sz="1400" b="1" spc="-5" dirty="0" smtClean="0">
                          <a:solidFill>
                            <a:schemeClr val="tx2"/>
                          </a:solidFill>
                          <a:effectLst>
                            <a:outerShdw blurRad="38100" dist="38100" dir="2700000" algn="tl">
                              <a:srgbClr val="000000">
                                <a:alpha val="43137"/>
                              </a:srgbClr>
                            </a:outerShdw>
                          </a:effectLst>
                        </a:rPr>
                        <a:t>320</a:t>
                      </a:r>
                      <a:endParaRPr lang="tr-TR" sz="1400" b="1" dirty="0">
                        <a:solidFill>
                          <a:schemeClr val="tx2"/>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accent1"/>
                    </a:solidFill>
                  </a:tcPr>
                </a:tc>
                <a:tc>
                  <a:txBody>
                    <a:bodyPr/>
                    <a:lstStyle/>
                    <a:p>
                      <a:pPr algn="ctr">
                        <a:lnSpc>
                          <a:spcPct val="107000"/>
                        </a:lnSpc>
                        <a:spcAft>
                          <a:spcPts val="0"/>
                        </a:spcAft>
                      </a:pPr>
                      <a:r>
                        <a:rPr lang="tr-TR" sz="1400" b="1" dirty="0" smtClean="0">
                          <a:solidFill>
                            <a:schemeClr val="tx2"/>
                          </a:solidFill>
                          <a:effectLst>
                            <a:outerShdw blurRad="38100" dist="38100" dir="2700000" algn="tl">
                              <a:srgbClr val="000000">
                                <a:alpha val="43137"/>
                              </a:srgbClr>
                            </a:outerShdw>
                          </a:effectLst>
                        </a:rPr>
                        <a:t>-</a:t>
                      </a:r>
                      <a:r>
                        <a:rPr lang="tr-TR" sz="1400" b="1" dirty="0">
                          <a:solidFill>
                            <a:schemeClr val="tx2"/>
                          </a:solidFill>
                          <a:effectLst>
                            <a:outerShdw blurRad="38100" dist="38100" dir="2700000" algn="tl">
                              <a:srgbClr val="000000">
                                <a:alpha val="43137"/>
                              </a:srgbClr>
                            </a:outerShdw>
                          </a:effectLst>
                        </a:rPr>
                        <a:t> </a:t>
                      </a:r>
                      <a:endParaRPr lang="tr-TR" sz="1400" b="1" dirty="0">
                        <a:solidFill>
                          <a:schemeClr val="tx2"/>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accent1"/>
                    </a:solidFill>
                  </a:tcPr>
                </a:tc>
                <a:tc>
                  <a:txBody>
                    <a:bodyPr/>
                    <a:lstStyle/>
                    <a:p>
                      <a:pPr algn="ctr">
                        <a:lnSpc>
                          <a:spcPct val="107000"/>
                        </a:lnSpc>
                        <a:spcAft>
                          <a:spcPts val="0"/>
                        </a:spcAft>
                      </a:pPr>
                      <a:r>
                        <a:rPr lang="tr-TR" sz="1400" b="1" dirty="0" smtClean="0">
                          <a:solidFill>
                            <a:schemeClr val="tx2"/>
                          </a:solidFill>
                          <a:effectLst>
                            <a:outerShdw blurRad="38100" dist="38100" dir="2700000" algn="tl">
                              <a:srgbClr val="000000">
                                <a:alpha val="43137"/>
                              </a:srgbClr>
                            </a:outerShdw>
                          </a:effectLst>
                        </a:rPr>
                        <a:t>-</a:t>
                      </a:r>
                      <a:r>
                        <a:rPr lang="tr-TR" sz="1400" b="1" dirty="0">
                          <a:solidFill>
                            <a:schemeClr val="tx2"/>
                          </a:solidFill>
                          <a:effectLst>
                            <a:outerShdw blurRad="38100" dist="38100" dir="2700000" algn="tl">
                              <a:srgbClr val="000000">
                                <a:alpha val="43137"/>
                              </a:srgbClr>
                            </a:outerShdw>
                          </a:effectLst>
                        </a:rPr>
                        <a:t> </a:t>
                      </a:r>
                      <a:endParaRPr lang="tr-TR" sz="1400" b="1" dirty="0">
                        <a:solidFill>
                          <a:schemeClr val="tx2"/>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accent1"/>
                    </a:solidFill>
                  </a:tcPr>
                </a:tc>
                <a:tc>
                  <a:txBody>
                    <a:bodyPr/>
                    <a:lstStyle/>
                    <a:p>
                      <a:pPr algn="ctr">
                        <a:lnSpc>
                          <a:spcPct val="107000"/>
                        </a:lnSpc>
                        <a:spcAft>
                          <a:spcPts val="0"/>
                        </a:spcAft>
                      </a:pPr>
                      <a:r>
                        <a:rPr lang="tr-TR" sz="1400" b="1" dirty="0" smtClean="0">
                          <a:solidFill>
                            <a:schemeClr val="tx2"/>
                          </a:solidFill>
                          <a:effectLst>
                            <a:outerShdw blurRad="38100" dist="38100" dir="2700000" algn="tl">
                              <a:srgbClr val="000000">
                                <a:alpha val="43137"/>
                              </a:srgbClr>
                            </a:outerShdw>
                          </a:effectLst>
                        </a:rPr>
                        <a:t>-</a:t>
                      </a:r>
                      <a:r>
                        <a:rPr lang="tr-TR" sz="1400" b="1" dirty="0">
                          <a:solidFill>
                            <a:schemeClr val="tx2"/>
                          </a:solidFill>
                          <a:effectLst>
                            <a:outerShdw blurRad="38100" dist="38100" dir="2700000" algn="tl">
                              <a:srgbClr val="000000">
                                <a:alpha val="43137"/>
                              </a:srgbClr>
                            </a:outerShdw>
                          </a:effectLst>
                        </a:rPr>
                        <a:t> </a:t>
                      </a:r>
                      <a:endParaRPr lang="tr-TR" sz="1400" b="1" dirty="0">
                        <a:solidFill>
                          <a:schemeClr val="tx2"/>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accent1"/>
                    </a:solidFill>
                  </a:tcPr>
                </a:tc>
                <a:tc>
                  <a:txBody>
                    <a:bodyPr/>
                    <a:lstStyle/>
                    <a:p>
                      <a:pPr algn="ctr">
                        <a:lnSpc>
                          <a:spcPct val="107000"/>
                        </a:lnSpc>
                        <a:spcAft>
                          <a:spcPts val="0"/>
                        </a:spcAft>
                      </a:pPr>
                      <a:r>
                        <a:rPr lang="tr-TR" sz="1400" b="1" dirty="0" smtClean="0">
                          <a:solidFill>
                            <a:schemeClr val="tx2"/>
                          </a:solidFill>
                          <a:effectLst>
                            <a:outerShdw blurRad="38100" dist="38100" dir="2700000" algn="tl">
                              <a:srgbClr val="000000">
                                <a:alpha val="43137"/>
                              </a:srgbClr>
                            </a:outerShdw>
                          </a:effectLst>
                        </a:rPr>
                        <a:t>-</a:t>
                      </a:r>
                      <a:r>
                        <a:rPr lang="tr-TR" sz="1400" b="1" dirty="0">
                          <a:solidFill>
                            <a:schemeClr val="tx2"/>
                          </a:solidFill>
                          <a:effectLst>
                            <a:outerShdw blurRad="38100" dist="38100" dir="2700000" algn="tl">
                              <a:srgbClr val="000000">
                                <a:alpha val="43137"/>
                              </a:srgbClr>
                            </a:outerShdw>
                          </a:effectLst>
                        </a:rPr>
                        <a:t> </a:t>
                      </a:r>
                      <a:endParaRPr lang="tr-TR" sz="1400" b="1" dirty="0">
                        <a:solidFill>
                          <a:schemeClr val="tx2"/>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accent1"/>
                    </a:solidFill>
                  </a:tcPr>
                </a:tc>
                <a:tc>
                  <a:txBody>
                    <a:bodyPr/>
                    <a:lstStyle/>
                    <a:p>
                      <a:pPr algn="ctr">
                        <a:lnSpc>
                          <a:spcPct val="107000"/>
                        </a:lnSpc>
                        <a:spcAft>
                          <a:spcPts val="0"/>
                        </a:spcAft>
                      </a:pPr>
                      <a:r>
                        <a:rPr lang="tr-TR" sz="1400" b="1" dirty="0" smtClean="0">
                          <a:solidFill>
                            <a:schemeClr val="tx2"/>
                          </a:solidFill>
                          <a:effectLst>
                            <a:outerShdw blurRad="38100" dist="38100" dir="2700000" algn="tl">
                              <a:srgbClr val="000000">
                                <a:alpha val="43137"/>
                              </a:srgbClr>
                            </a:outerShdw>
                          </a:effectLst>
                        </a:rPr>
                        <a:t>-</a:t>
                      </a:r>
                      <a:r>
                        <a:rPr lang="tr-TR" sz="1400" b="1" dirty="0">
                          <a:solidFill>
                            <a:schemeClr val="tx2"/>
                          </a:solidFill>
                          <a:effectLst>
                            <a:outerShdw blurRad="38100" dist="38100" dir="2700000" algn="tl">
                              <a:srgbClr val="000000">
                                <a:alpha val="43137"/>
                              </a:srgbClr>
                            </a:outerShdw>
                          </a:effectLst>
                        </a:rPr>
                        <a:t> </a:t>
                      </a:r>
                      <a:endParaRPr lang="tr-TR" sz="1400" b="1" dirty="0">
                        <a:solidFill>
                          <a:schemeClr val="tx2"/>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accent1"/>
                    </a:solidFill>
                  </a:tcPr>
                </a:tc>
                <a:tc>
                  <a:txBody>
                    <a:bodyPr/>
                    <a:lstStyle/>
                    <a:p>
                      <a:pPr algn="ctr">
                        <a:lnSpc>
                          <a:spcPct val="107000"/>
                        </a:lnSpc>
                        <a:spcAft>
                          <a:spcPts val="0"/>
                        </a:spcAft>
                      </a:pPr>
                      <a:r>
                        <a:rPr lang="tr-TR" sz="1400" b="1" dirty="0" smtClean="0">
                          <a:solidFill>
                            <a:schemeClr val="tx2"/>
                          </a:solidFill>
                          <a:effectLst>
                            <a:outerShdw blurRad="38100" dist="38100" dir="2700000" algn="tl">
                              <a:srgbClr val="000000">
                                <a:alpha val="43137"/>
                              </a:srgbClr>
                            </a:outerShdw>
                          </a:effectLst>
                        </a:rPr>
                        <a:t>-</a:t>
                      </a:r>
                      <a:r>
                        <a:rPr lang="tr-TR" sz="1400" b="1" dirty="0">
                          <a:solidFill>
                            <a:schemeClr val="tx2"/>
                          </a:solidFill>
                          <a:effectLst>
                            <a:outerShdw blurRad="38100" dist="38100" dir="2700000" algn="tl">
                              <a:srgbClr val="000000">
                                <a:alpha val="43137"/>
                              </a:srgbClr>
                            </a:outerShdw>
                          </a:effectLst>
                        </a:rPr>
                        <a:t> </a:t>
                      </a:r>
                      <a:endParaRPr lang="tr-TR" sz="1400" b="1" dirty="0">
                        <a:solidFill>
                          <a:schemeClr val="tx2"/>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accent1"/>
                    </a:solidFill>
                  </a:tcPr>
                </a:tc>
                <a:tc>
                  <a:txBody>
                    <a:bodyPr/>
                    <a:lstStyle/>
                    <a:p>
                      <a:pPr marR="10795" algn="ctr">
                        <a:lnSpc>
                          <a:spcPct val="107000"/>
                        </a:lnSpc>
                        <a:spcBef>
                          <a:spcPts val="150"/>
                        </a:spcBef>
                        <a:spcAft>
                          <a:spcPts val="0"/>
                        </a:spcAft>
                      </a:pPr>
                      <a:r>
                        <a:rPr lang="tr-TR" sz="1400" b="1" dirty="0">
                          <a:solidFill>
                            <a:schemeClr val="tx2"/>
                          </a:solidFill>
                          <a:effectLst>
                            <a:outerShdw blurRad="38100" dist="38100" dir="2700000" algn="tl">
                              <a:srgbClr val="000000">
                                <a:alpha val="43137"/>
                              </a:srgbClr>
                            </a:outerShdw>
                          </a:effectLst>
                        </a:rPr>
                        <a:t>0</a:t>
                      </a:r>
                      <a:endParaRPr lang="tr-TR" sz="1400" b="1" dirty="0">
                        <a:solidFill>
                          <a:schemeClr val="tx2"/>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accent1"/>
                    </a:solidFill>
                  </a:tcPr>
                </a:tc>
                <a:tc>
                  <a:txBody>
                    <a:bodyPr/>
                    <a:lstStyle/>
                    <a:p>
                      <a:pPr marR="10795" algn="ctr">
                        <a:lnSpc>
                          <a:spcPct val="107000"/>
                        </a:lnSpc>
                        <a:spcBef>
                          <a:spcPts val="150"/>
                        </a:spcBef>
                        <a:spcAft>
                          <a:spcPts val="0"/>
                        </a:spcAft>
                      </a:pPr>
                      <a:r>
                        <a:rPr lang="tr-TR" sz="1400" b="1" dirty="0">
                          <a:solidFill>
                            <a:schemeClr val="tx2"/>
                          </a:solidFill>
                          <a:effectLst>
                            <a:outerShdw blurRad="38100" dist="38100" dir="2700000" algn="tl">
                              <a:srgbClr val="000000">
                                <a:alpha val="43137"/>
                              </a:srgbClr>
                            </a:outerShdw>
                          </a:effectLst>
                        </a:rPr>
                        <a:t>0</a:t>
                      </a:r>
                      <a:endParaRPr lang="tr-TR" sz="1400" b="1" dirty="0">
                        <a:solidFill>
                          <a:schemeClr val="tx2"/>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accent1"/>
                    </a:solidFill>
                  </a:tcPr>
                </a:tc>
                <a:tc>
                  <a:txBody>
                    <a:bodyPr/>
                    <a:lstStyle/>
                    <a:p>
                      <a:pPr marR="10795" algn="ctr">
                        <a:lnSpc>
                          <a:spcPct val="107000"/>
                        </a:lnSpc>
                        <a:spcBef>
                          <a:spcPts val="150"/>
                        </a:spcBef>
                        <a:spcAft>
                          <a:spcPts val="0"/>
                        </a:spcAft>
                      </a:pPr>
                      <a:r>
                        <a:rPr lang="tr-TR" sz="1400" b="1" dirty="0">
                          <a:solidFill>
                            <a:schemeClr val="tx2"/>
                          </a:solidFill>
                          <a:effectLst>
                            <a:outerShdw blurRad="38100" dist="38100" dir="2700000" algn="tl">
                              <a:srgbClr val="000000">
                                <a:alpha val="43137"/>
                              </a:srgbClr>
                            </a:outerShdw>
                          </a:effectLst>
                        </a:rPr>
                        <a:t>0</a:t>
                      </a:r>
                      <a:endParaRPr lang="tr-TR" sz="1400" b="1" dirty="0">
                        <a:solidFill>
                          <a:schemeClr val="tx2"/>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accent1"/>
                    </a:solidFill>
                  </a:tcPr>
                </a:tc>
                <a:tc>
                  <a:txBody>
                    <a:bodyPr/>
                    <a:lstStyle/>
                    <a:p>
                      <a:pPr marR="10795" algn="ctr">
                        <a:lnSpc>
                          <a:spcPct val="107000"/>
                        </a:lnSpc>
                        <a:spcBef>
                          <a:spcPts val="150"/>
                        </a:spcBef>
                        <a:spcAft>
                          <a:spcPts val="0"/>
                        </a:spcAft>
                      </a:pPr>
                      <a:r>
                        <a:rPr lang="tr-TR" sz="1400" b="1" dirty="0" smtClean="0">
                          <a:solidFill>
                            <a:schemeClr val="tx2"/>
                          </a:solidFill>
                          <a:effectLst>
                            <a:outerShdw blurRad="38100" dist="38100" dir="2700000" algn="tl">
                              <a:srgbClr val="000000">
                                <a:alpha val="43137"/>
                              </a:srgbClr>
                            </a:outerShdw>
                          </a:effectLst>
                        </a:rPr>
                        <a:t>7</a:t>
                      </a:r>
                      <a:endParaRPr lang="tr-TR" sz="1400" b="1" dirty="0">
                        <a:solidFill>
                          <a:schemeClr val="tx2"/>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accent1"/>
                    </a:solidFill>
                  </a:tcPr>
                </a:tc>
                <a:tc>
                  <a:txBody>
                    <a:bodyPr/>
                    <a:lstStyle/>
                    <a:p>
                      <a:pPr marL="234315" algn="ctr">
                        <a:lnSpc>
                          <a:spcPct val="107000"/>
                        </a:lnSpc>
                        <a:spcBef>
                          <a:spcPts val="150"/>
                        </a:spcBef>
                        <a:spcAft>
                          <a:spcPts val="0"/>
                        </a:spcAft>
                      </a:pPr>
                      <a:r>
                        <a:rPr lang="tr-TR" sz="1400" b="1" spc="-5" dirty="0" smtClean="0">
                          <a:solidFill>
                            <a:schemeClr val="tx2"/>
                          </a:solidFill>
                          <a:effectLst>
                            <a:outerShdw blurRad="38100" dist="38100" dir="2700000" algn="tl">
                              <a:srgbClr val="000000">
                                <a:alpha val="43137"/>
                              </a:srgbClr>
                            </a:outerShdw>
                          </a:effectLst>
                        </a:rPr>
                        <a:t>700</a:t>
                      </a:r>
                      <a:endParaRPr lang="tr-TR" sz="1400" b="1" dirty="0">
                        <a:solidFill>
                          <a:schemeClr val="tx2"/>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accent1"/>
                    </a:solidFill>
                  </a:tcPr>
                </a:tc>
                <a:tc>
                  <a:txBody>
                    <a:bodyPr/>
                    <a:lstStyle/>
                    <a:p>
                      <a:pPr marL="201930" algn="ctr">
                        <a:lnSpc>
                          <a:spcPct val="107000"/>
                        </a:lnSpc>
                        <a:spcBef>
                          <a:spcPts val="150"/>
                        </a:spcBef>
                        <a:spcAft>
                          <a:spcPts val="0"/>
                        </a:spcAft>
                      </a:pPr>
                      <a:r>
                        <a:rPr lang="tr-TR" sz="1400" b="1" spc="-5" dirty="0" smtClean="0">
                          <a:solidFill>
                            <a:schemeClr val="tx2"/>
                          </a:solidFill>
                          <a:effectLst>
                            <a:outerShdw blurRad="38100" dist="38100" dir="2700000" algn="tl">
                              <a:srgbClr val="000000">
                                <a:alpha val="43137"/>
                              </a:srgbClr>
                            </a:outerShdw>
                          </a:effectLst>
                        </a:rPr>
                        <a:t>320</a:t>
                      </a:r>
                      <a:endParaRPr lang="tr-TR" sz="1400" b="1" dirty="0">
                        <a:solidFill>
                          <a:schemeClr val="tx2"/>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accent1"/>
                    </a:solidFill>
                  </a:tcPr>
                </a:tc>
              </a:tr>
            </a:tbl>
          </a:graphicData>
        </a:graphic>
      </p:graphicFrame>
    </p:spTree>
    <p:extLst>
      <p:ext uri="{BB962C8B-B14F-4D97-AF65-F5344CB8AC3E}">
        <p14:creationId xmlns:p14="http://schemas.microsoft.com/office/powerpoint/2010/main" val="67009716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effectLst>
                  <a:outerShdw blurRad="38100" dist="38100" dir="2700000" algn="tl">
                    <a:srgbClr val="000000">
                      <a:alpha val="43137"/>
                    </a:srgbClr>
                  </a:outerShdw>
                </a:effectLst>
              </a:rPr>
              <a:t>Sosyal Alanlar</a:t>
            </a:r>
            <a:endParaRPr lang="tr-TR" dirty="0">
              <a:effectLst>
                <a:outerShdw blurRad="38100" dist="38100" dir="2700000" algn="tl">
                  <a:srgbClr val="000000">
                    <a:alpha val="43137"/>
                  </a:srgbClr>
                </a:outerShdw>
              </a:effectLst>
            </a:endParaRPr>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3783247186"/>
              </p:ext>
            </p:extLst>
          </p:nvPr>
        </p:nvGraphicFramePr>
        <p:xfrm>
          <a:off x="1743391" y="2598821"/>
          <a:ext cx="9600782" cy="2374233"/>
        </p:xfrm>
        <a:graphic>
          <a:graphicData uri="http://schemas.openxmlformats.org/drawingml/2006/table">
            <a:tbl>
              <a:tblPr>
                <a:effectLst>
                  <a:outerShdw blurRad="50800" dist="38100" dir="8100000" algn="tr" rotWithShape="0">
                    <a:prstClr val="black">
                      <a:alpha val="40000"/>
                    </a:prstClr>
                  </a:outerShdw>
                </a:effectLst>
                <a:tableStyleId>{8A107856-5554-42FB-B03E-39F5DBC370BA}</a:tableStyleId>
              </a:tblPr>
              <a:tblGrid>
                <a:gridCol w="822517"/>
                <a:gridCol w="816040"/>
                <a:gridCol w="1059558"/>
                <a:gridCol w="845833"/>
                <a:gridCol w="845833"/>
                <a:gridCol w="923551"/>
                <a:gridCol w="816040"/>
                <a:gridCol w="817336"/>
                <a:gridCol w="817336"/>
                <a:gridCol w="1020698"/>
                <a:gridCol w="816040"/>
              </a:tblGrid>
              <a:tr h="542584">
                <a:tc gridSpan="3">
                  <a:txBody>
                    <a:bodyPr/>
                    <a:lstStyle/>
                    <a:p>
                      <a:pPr marL="261620" algn="ctr">
                        <a:lnSpc>
                          <a:spcPct val="107000"/>
                        </a:lnSpc>
                        <a:spcBef>
                          <a:spcPts val="310"/>
                        </a:spcBef>
                        <a:spcAft>
                          <a:spcPts val="0"/>
                        </a:spcAft>
                      </a:pPr>
                      <a:r>
                        <a:rPr lang="tr-TR" sz="1400" b="1" spc="-10" dirty="0" smtClean="0">
                          <a:effectLst>
                            <a:outerShdw blurRad="38100" dist="38100" dir="2700000" algn="tl">
                              <a:srgbClr val="000000">
                                <a:alpha val="43137"/>
                              </a:srgbClr>
                            </a:outerShdw>
                          </a:effectLst>
                        </a:rPr>
                        <a:t>K</a:t>
                      </a:r>
                      <a:r>
                        <a:rPr lang="tr-TR" sz="1400" b="1" spc="-50" dirty="0" smtClean="0">
                          <a:effectLst>
                            <a:outerShdw blurRad="38100" dist="38100" dir="2700000" algn="tl">
                              <a:srgbClr val="000000">
                                <a:alpha val="43137"/>
                              </a:srgbClr>
                            </a:outerShdw>
                          </a:effectLst>
                        </a:rPr>
                        <a:t>antin</a:t>
                      </a:r>
                      <a:endParaRPr lang="tr-TR" sz="1400" b="1"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bg2"/>
                    </a:solidFill>
                  </a:tcPr>
                </a:tc>
                <a:tc hMerge="1">
                  <a:txBody>
                    <a:bodyPr/>
                    <a:lstStyle/>
                    <a:p>
                      <a:endParaRPr lang="tr-TR"/>
                    </a:p>
                  </a:txBody>
                  <a:tcPr/>
                </a:tc>
                <a:tc hMerge="1">
                  <a:txBody>
                    <a:bodyPr/>
                    <a:lstStyle/>
                    <a:p>
                      <a:endParaRPr lang="tr-TR"/>
                    </a:p>
                  </a:txBody>
                  <a:tcPr/>
                </a:tc>
                <a:tc gridSpan="4">
                  <a:txBody>
                    <a:bodyPr/>
                    <a:lstStyle/>
                    <a:p>
                      <a:pPr marL="309245" algn="ctr">
                        <a:lnSpc>
                          <a:spcPct val="107000"/>
                        </a:lnSpc>
                        <a:spcBef>
                          <a:spcPts val="310"/>
                        </a:spcBef>
                        <a:spcAft>
                          <a:spcPts val="0"/>
                        </a:spcAft>
                      </a:pPr>
                      <a:r>
                        <a:rPr lang="tr-TR" sz="1400" b="1" spc="-15" dirty="0" smtClean="0">
                          <a:effectLst>
                            <a:outerShdw blurRad="38100" dist="38100" dir="2700000" algn="tl">
                              <a:srgbClr val="000000">
                                <a:alpha val="43137"/>
                              </a:srgbClr>
                            </a:outerShdw>
                          </a:effectLst>
                        </a:rPr>
                        <a:t>T</a:t>
                      </a:r>
                      <a:r>
                        <a:rPr lang="tr-TR" sz="1400" b="1" spc="-10" dirty="0" smtClean="0">
                          <a:effectLst>
                            <a:outerShdw blurRad="38100" dist="38100" dir="2700000" algn="tl">
                              <a:srgbClr val="000000">
                                <a:alpha val="43137"/>
                              </a:srgbClr>
                            </a:outerShdw>
                          </a:effectLst>
                        </a:rPr>
                        <a:t>oplantı</a:t>
                      </a:r>
                      <a:r>
                        <a:rPr lang="tr-TR" sz="1400" b="1" spc="-10" baseline="0" dirty="0" smtClean="0">
                          <a:effectLst>
                            <a:outerShdw blurRad="38100" dist="38100" dir="2700000" algn="tl">
                              <a:srgbClr val="000000">
                                <a:alpha val="43137"/>
                              </a:srgbClr>
                            </a:outerShdw>
                          </a:effectLst>
                        </a:rPr>
                        <a:t> Salonu</a:t>
                      </a:r>
                      <a:endParaRPr lang="tr-TR" sz="1400" b="1"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bg2"/>
                    </a:solidFill>
                  </a:tcPr>
                </a:tc>
                <a:tc hMerge="1">
                  <a:txBody>
                    <a:bodyPr/>
                    <a:lstStyle/>
                    <a:p>
                      <a:endParaRPr lang="tr-TR"/>
                    </a:p>
                  </a:txBody>
                  <a:tcPr/>
                </a:tc>
                <a:tc hMerge="1">
                  <a:txBody>
                    <a:bodyPr/>
                    <a:lstStyle/>
                    <a:p>
                      <a:endParaRPr lang="tr-TR"/>
                    </a:p>
                  </a:txBody>
                  <a:tcPr/>
                </a:tc>
                <a:tc hMerge="1">
                  <a:txBody>
                    <a:bodyPr/>
                    <a:lstStyle/>
                    <a:p>
                      <a:endParaRPr lang="tr-TR"/>
                    </a:p>
                  </a:txBody>
                  <a:tcPr/>
                </a:tc>
                <a:tc gridSpan="4">
                  <a:txBody>
                    <a:bodyPr/>
                    <a:lstStyle/>
                    <a:p>
                      <a:pPr marL="290195" algn="ctr">
                        <a:lnSpc>
                          <a:spcPct val="107000"/>
                        </a:lnSpc>
                        <a:spcBef>
                          <a:spcPts val="310"/>
                        </a:spcBef>
                        <a:spcAft>
                          <a:spcPts val="0"/>
                        </a:spcAft>
                      </a:pPr>
                      <a:r>
                        <a:rPr lang="tr-TR" sz="1400" b="1" spc="-10" dirty="0" smtClean="0">
                          <a:effectLst>
                            <a:outerShdw blurRad="38100" dist="38100" dir="2700000" algn="tl">
                              <a:srgbClr val="000000">
                                <a:alpha val="43137"/>
                              </a:srgbClr>
                            </a:outerShdw>
                          </a:effectLst>
                        </a:rPr>
                        <a:t>Konferans</a:t>
                      </a:r>
                      <a:r>
                        <a:rPr lang="tr-TR" sz="1400" b="1" spc="-10" baseline="0" dirty="0" smtClean="0">
                          <a:effectLst>
                            <a:outerShdw blurRad="38100" dist="38100" dir="2700000" algn="tl">
                              <a:srgbClr val="000000">
                                <a:alpha val="43137"/>
                              </a:srgbClr>
                            </a:outerShdw>
                          </a:effectLst>
                        </a:rPr>
                        <a:t> Salonu</a:t>
                      </a:r>
                      <a:endParaRPr lang="tr-TR" sz="1400" b="1"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bg2"/>
                    </a:solidFill>
                  </a:tcPr>
                </a:tc>
                <a:tc hMerge="1">
                  <a:txBody>
                    <a:bodyPr/>
                    <a:lstStyle/>
                    <a:p>
                      <a:endParaRPr lang="tr-TR"/>
                    </a:p>
                  </a:txBody>
                  <a:tcPr/>
                </a:tc>
                <a:tc hMerge="1">
                  <a:txBody>
                    <a:bodyPr/>
                    <a:lstStyle/>
                    <a:p>
                      <a:endParaRPr lang="tr-TR"/>
                    </a:p>
                  </a:txBody>
                  <a:tcPr/>
                </a:tc>
                <a:tc hMerge="1">
                  <a:txBody>
                    <a:bodyPr/>
                    <a:lstStyle/>
                    <a:p>
                      <a:endParaRPr lang="tr-TR"/>
                    </a:p>
                  </a:txBody>
                  <a:tcPr/>
                </a:tc>
              </a:tr>
              <a:tr h="729880">
                <a:tc rowSpan="2">
                  <a:txBody>
                    <a:bodyPr/>
                    <a:lstStyle/>
                    <a:p>
                      <a:pPr algn="ctr">
                        <a:lnSpc>
                          <a:spcPts val="1200"/>
                        </a:lnSpc>
                        <a:spcBef>
                          <a:spcPts val="35"/>
                        </a:spcBef>
                        <a:spcAft>
                          <a:spcPts val="0"/>
                        </a:spcAft>
                      </a:pPr>
                      <a:r>
                        <a:rPr lang="tr-TR" sz="1400" b="0" dirty="0">
                          <a:effectLst>
                            <a:outerShdw blurRad="38100" dist="38100" dir="2700000" algn="tl">
                              <a:srgbClr val="000000">
                                <a:alpha val="43137"/>
                              </a:srgbClr>
                            </a:outerShdw>
                          </a:effectLst>
                        </a:rPr>
                        <a:t> </a:t>
                      </a:r>
                    </a:p>
                    <a:p>
                      <a:pPr marL="94615" algn="ctr">
                        <a:lnSpc>
                          <a:spcPct val="107000"/>
                        </a:lnSpc>
                        <a:spcAft>
                          <a:spcPts val="0"/>
                        </a:spcAft>
                      </a:pPr>
                      <a:r>
                        <a:rPr lang="tr-TR" sz="1400" b="0" spc="-50" dirty="0">
                          <a:effectLst>
                            <a:outerShdw blurRad="38100" dist="38100" dir="2700000" algn="tl">
                              <a:srgbClr val="000000">
                                <a:alpha val="43137"/>
                              </a:srgbClr>
                            </a:outerShdw>
                          </a:effectLst>
                        </a:rPr>
                        <a:t>A</a:t>
                      </a:r>
                      <a:r>
                        <a:rPr lang="tr-TR" sz="1400" b="0" spc="-10" dirty="0">
                          <a:effectLst>
                            <a:outerShdw blurRad="38100" dist="38100" dir="2700000" algn="tl">
                              <a:srgbClr val="000000">
                                <a:alpha val="43137"/>
                              </a:srgbClr>
                            </a:outerShdw>
                          </a:effectLst>
                        </a:rPr>
                        <a:t>D</a:t>
                      </a:r>
                      <a:r>
                        <a:rPr lang="tr-TR" sz="1400" b="0" spc="-15" dirty="0">
                          <a:effectLst>
                            <a:outerShdw blurRad="38100" dist="38100" dir="2700000" algn="tl">
                              <a:srgbClr val="000000">
                                <a:alpha val="43137"/>
                              </a:srgbClr>
                            </a:outerShdw>
                          </a:effectLst>
                        </a:rPr>
                        <a:t>E</a:t>
                      </a:r>
                      <a:r>
                        <a:rPr lang="tr-TR" sz="1400" b="0" dirty="0">
                          <a:effectLst>
                            <a:outerShdw blurRad="38100" dist="38100" dir="2700000" algn="tl">
                              <a:srgbClr val="000000">
                                <a:alpha val="43137"/>
                              </a:srgbClr>
                            </a:outerShdw>
                          </a:effectLst>
                        </a:rPr>
                        <a:t>T</a:t>
                      </a:r>
                      <a:endParaRPr lang="tr-TR" sz="14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bg2"/>
                    </a:solidFill>
                  </a:tcPr>
                </a:tc>
                <a:tc rowSpan="2">
                  <a:txBody>
                    <a:bodyPr/>
                    <a:lstStyle/>
                    <a:p>
                      <a:pPr algn="ctr">
                        <a:lnSpc>
                          <a:spcPts val="1200"/>
                        </a:lnSpc>
                        <a:spcBef>
                          <a:spcPts val="35"/>
                        </a:spcBef>
                        <a:spcAft>
                          <a:spcPts val="0"/>
                        </a:spcAft>
                      </a:pPr>
                      <a:endParaRPr lang="tr-TR" sz="1400" b="0" dirty="0">
                        <a:effectLst>
                          <a:outerShdw blurRad="38100" dist="38100" dir="2700000" algn="tl">
                            <a:srgbClr val="000000">
                              <a:alpha val="43137"/>
                            </a:srgbClr>
                          </a:outerShdw>
                        </a:effectLst>
                      </a:endParaRPr>
                    </a:p>
                    <a:p>
                      <a:pPr algn="ctr">
                        <a:lnSpc>
                          <a:spcPts val="1200"/>
                        </a:lnSpc>
                        <a:spcBef>
                          <a:spcPts val="35"/>
                        </a:spcBef>
                        <a:spcAft>
                          <a:spcPts val="0"/>
                        </a:spcAft>
                      </a:pPr>
                      <a:r>
                        <a:rPr lang="tr-TR" sz="1400" b="0" dirty="0" smtClean="0">
                          <a:effectLst>
                            <a:outerShdw blurRad="38100" dist="38100" dir="2700000" algn="tl">
                              <a:srgbClr val="000000">
                                <a:alpha val="43137"/>
                              </a:srgbClr>
                            </a:outerShdw>
                          </a:effectLst>
                        </a:rPr>
                        <a:t> </a:t>
                      </a:r>
                    </a:p>
                    <a:p>
                      <a:pPr marL="131445" marR="130810" algn="ctr">
                        <a:lnSpc>
                          <a:spcPct val="107000"/>
                        </a:lnSpc>
                        <a:spcAft>
                          <a:spcPts val="0"/>
                        </a:spcAft>
                      </a:pPr>
                      <a:r>
                        <a:rPr lang="tr-TR" sz="1400" b="0" spc="-45" dirty="0" smtClean="0">
                          <a:effectLst>
                            <a:outerShdw blurRad="38100" dist="38100" dir="2700000" algn="tl">
                              <a:srgbClr val="000000">
                                <a:alpha val="43137"/>
                              </a:srgbClr>
                            </a:outerShdw>
                          </a:effectLst>
                        </a:rPr>
                        <a:t>M</a:t>
                      </a:r>
                      <a:r>
                        <a:rPr lang="tr-TR" sz="1400" b="0" dirty="0" smtClean="0">
                          <a:effectLst>
                            <a:outerShdw blurRad="38100" dist="38100" dir="2700000" algn="tl">
                              <a:srgbClr val="000000">
                                <a:alpha val="43137"/>
                              </a:srgbClr>
                            </a:outerShdw>
                          </a:effectLst>
                        </a:rPr>
                        <a:t>2</a:t>
                      </a:r>
                      <a:endParaRPr lang="tr-TR" sz="1400" b="0" dirty="0" smtClean="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p>
                      <a:pPr marL="132715" marR="156210" algn="ctr">
                        <a:lnSpc>
                          <a:spcPts val="525"/>
                        </a:lnSpc>
                        <a:spcAft>
                          <a:spcPts val="0"/>
                        </a:spcAft>
                      </a:pPr>
                      <a:endParaRPr lang="tr-TR" sz="14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bg2"/>
                    </a:solidFill>
                  </a:tcPr>
                </a:tc>
                <a:tc rowSpan="2">
                  <a:txBody>
                    <a:bodyPr/>
                    <a:lstStyle/>
                    <a:p>
                      <a:pPr marL="41910" marR="39370" algn="ctr">
                        <a:lnSpc>
                          <a:spcPct val="107000"/>
                        </a:lnSpc>
                        <a:spcAft>
                          <a:spcPts val="0"/>
                        </a:spcAft>
                      </a:pPr>
                      <a:r>
                        <a:rPr lang="tr-TR" sz="1400" b="0" dirty="0">
                          <a:effectLst>
                            <a:outerShdw blurRad="38100" dist="38100" dir="2700000" algn="tl">
                              <a:srgbClr val="000000">
                                <a:alpha val="43137"/>
                              </a:srgbClr>
                            </a:outerShdw>
                          </a:effectLst>
                        </a:rPr>
                        <a:t> </a:t>
                      </a:r>
                      <a:r>
                        <a:rPr lang="tr-TR" sz="1400" b="0" spc="-10" dirty="0" smtClean="0">
                          <a:effectLst>
                            <a:outerShdw blurRad="38100" dist="38100" dir="2700000" algn="tl">
                              <a:srgbClr val="000000">
                                <a:alpha val="43137"/>
                              </a:srgbClr>
                            </a:outerShdw>
                          </a:effectLst>
                        </a:rPr>
                        <a:t>K</a:t>
                      </a:r>
                      <a:r>
                        <a:rPr lang="tr-TR" sz="1400" b="0" spc="-15" dirty="0" smtClean="0">
                          <a:effectLst>
                            <a:outerShdw blurRad="38100" dist="38100" dir="2700000" algn="tl">
                              <a:srgbClr val="000000">
                                <a:alpha val="43137"/>
                              </a:srgbClr>
                            </a:outerShdw>
                          </a:effectLst>
                        </a:rPr>
                        <a:t>apas</a:t>
                      </a:r>
                      <a:r>
                        <a:rPr lang="tr-TR" sz="1400" b="0" spc="-25" dirty="0" smtClean="0">
                          <a:effectLst>
                            <a:outerShdw blurRad="38100" dist="38100" dir="2700000" algn="tl">
                              <a:srgbClr val="000000">
                                <a:alpha val="43137"/>
                              </a:srgbClr>
                            </a:outerShdw>
                          </a:effectLst>
                        </a:rPr>
                        <a:t>i</a:t>
                      </a:r>
                      <a:r>
                        <a:rPr lang="tr-TR" sz="1400" b="0" spc="10" dirty="0" smtClean="0">
                          <a:effectLst>
                            <a:outerShdw blurRad="38100" dist="38100" dir="2700000" algn="tl">
                              <a:srgbClr val="000000">
                                <a:alpha val="43137"/>
                              </a:srgbClr>
                            </a:outerShdw>
                          </a:effectLst>
                        </a:rPr>
                        <a:t>t</a:t>
                      </a:r>
                      <a:r>
                        <a:rPr lang="tr-TR" sz="1400" b="0" dirty="0" smtClean="0">
                          <a:effectLst>
                            <a:outerShdw blurRad="38100" dist="38100" dir="2700000" algn="tl">
                              <a:srgbClr val="000000">
                                <a:alpha val="43137"/>
                              </a:srgbClr>
                            </a:outerShdw>
                          </a:effectLst>
                        </a:rPr>
                        <a:t>e</a:t>
                      </a:r>
                    </a:p>
                    <a:p>
                      <a:pPr marL="109220" marR="106045" algn="ctr">
                        <a:lnSpc>
                          <a:spcPct val="107000"/>
                        </a:lnSpc>
                        <a:spcBef>
                          <a:spcPts val="115"/>
                        </a:spcBef>
                        <a:spcAft>
                          <a:spcPts val="0"/>
                        </a:spcAft>
                      </a:pPr>
                      <a:r>
                        <a:rPr lang="tr-TR" sz="1400" b="0" spc="10" dirty="0" smtClean="0">
                          <a:effectLst>
                            <a:outerShdw blurRad="38100" dist="38100" dir="2700000" algn="tl">
                              <a:srgbClr val="000000">
                                <a:alpha val="43137"/>
                              </a:srgbClr>
                            </a:outerShdw>
                          </a:effectLst>
                        </a:rPr>
                        <a:t>(</a:t>
                      </a:r>
                      <a:r>
                        <a:rPr lang="tr-TR" sz="1400" b="0" spc="-10" dirty="0" smtClean="0">
                          <a:effectLst>
                            <a:outerShdw blurRad="38100" dist="38100" dir="2700000" algn="tl">
                              <a:srgbClr val="000000">
                                <a:alpha val="43137"/>
                              </a:srgbClr>
                            </a:outerShdw>
                          </a:effectLst>
                        </a:rPr>
                        <a:t>Ki</a:t>
                      </a:r>
                      <a:r>
                        <a:rPr lang="tr-TR" sz="1400" b="0" spc="-25" dirty="0" smtClean="0">
                          <a:effectLst>
                            <a:outerShdw blurRad="38100" dist="38100" dir="2700000" algn="tl">
                              <a:srgbClr val="000000">
                                <a:alpha val="43137"/>
                              </a:srgbClr>
                            </a:outerShdw>
                          </a:effectLst>
                        </a:rPr>
                        <a:t>şi)</a:t>
                      </a:r>
                      <a:endParaRPr lang="tr-TR" sz="1400" b="0" dirty="0" smtClean="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p>
                      <a:pPr algn="ctr">
                        <a:lnSpc>
                          <a:spcPts val="800"/>
                        </a:lnSpc>
                        <a:spcBef>
                          <a:spcPts val="5"/>
                        </a:spcBef>
                        <a:spcAft>
                          <a:spcPts val="0"/>
                        </a:spcAft>
                      </a:pPr>
                      <a:endParaRPr lang="tr-TR" sz="1400" b="0" dirty="0">
                        <a:effectLst>
                          <a:outerShdw blurRad="38100" dist="38100" dir="2700000" algn="tl">
                            <a:srgbClr val="000000">
                              <a:alpha val="43137"/>
                            </a:srgbClr>
                          </a:outerShdw>
                        </a:effectLst>
                      </a:endParaRPr>
                    </a:p>
                  </a:txBody>
                  <a:tcPr marL="0" marR="0" marT="0" marB="0" anchor="ctr">
                    <a:solidFill>
                      <a:schemeClr val="bg2"/>
                    </a:solidFill>
                  </a:tcPr>
                </a:tc>
                <a:tc gridSpan="2">
                  <a:txBody>
                    <a:bodyPr/>
                    <a:lstStyle/>
                    <a:p>
                      <a:pPr>
                        <a:lnSpc>
                          <a:spcPts val="500"/>
                        </a:lnSpc>
                        <a:spcBef>
                          <a:spcPts val="30"/>
                        </a:spcBef>
                        <a:spcAft>
                          <a:spcPts val="0"/>
                        </a:spcAft>
                      </a:pPr>
                      <a:r>
                        <a:rPr lang="tr-TR" sz="1400" b="1" dirty="0">
                          <a:effectLst>
                            <a:outerShdw blurRad="38100" dist="38100" dir="2700000" algn="tl">
                              <a:srgbClr val="000000">
                                <a:alpha val="43137"/>
                              </a:srgbClr>
                            </a:outerShdw>
                          </a:effectLst>
                        </a:rPr>
                        <a:t> </a:t>
                      </a:r>
                    </a:p>
                    <a:p>
                      <a:pPr marL="128270" algn="ctr">
                        <a:lnSpc>
                          <a:spcPct val="107000"/>
                        </a:lnSpc>
                        <a:spcAft>
                          <a:spcPts val="0"/>
                        </a:spcAft>
                      </a:pPr>
                      <a:r>
                        <a:rPr lang="tr-TR" sz="1400" b="0" spc="-10" dirty="0">
                          <a:effectLst>
                            <a:outerShdw blurRad="38100" dist="38100" dir="2700000" algn="tl">
                              <a:srgbClr val="000000">
                                <a:alpha val="43137"/>
                              </a:srgbClr>
                            </a:outerShdw>
                          </a:effectLst>
                        </a:rPr>
                        <a:t>K</a:t>
                      </a:r>
                      <a:r>
                        <a:rPr lang="tr-TR" sz="1400" b="0" spc="-15" dirty="0">
                          <a:effectLst>
                            <a:outerShdw blurRad="38100" dist="38100" dir="2700000" algn="tl">
                              <a:srgbClr val="000000">
                                <a:alpha val="43137"/>
                              </a:srgbClr>
                            </a:outerShdw>
                          </a:effectLst>
                        </a:rPr>
                        <a:t>apas</a:t>
                      </a:r>
                      <a:r>
                        <a:rPr lang="tr-TR" sz="1400" b="0" spc="-25" dirty="0">
                          <a:effectLst>
                            <a:outerShdw blurRad="38100" dist="38100" dir="2700000" algn="tl">
                              <a:srgbClr val="000000">
                                <a:alpha val="43137"/>
                              </a:srgbClr>
                            </a:outerShdw>
                          </a:effectLst>
                        </a:rPr>
                        <a:t>i</a:t>
                      </a:r>
                      <a:r>
                        <a:rPr lang="tr-TR" sz="1400" b="0" spc="10" dirty="0">
                          <a:effectLst>
                            <a:outerShdw blurRad="38100" dist="38100" dir="2700000" algn="tl">
                              <a:srgbClr val="000000">
                                <a:alpha val="43137"/>
                              </a:srgbClr>
                            </a:outerShdw>
                          </a:effectLst>
                        </a:rPr>
                        <a:t>t</a:t>
                      </a:r>
                      <a:r>
                        <a:rPr lang="tr-TR" sz="1400" b="0" dirty="0">
                          <a:effectLst>
                            <a:outerShdw blurRad="38100" dist="38100" dir="2700000" algn="tl">
                              <a:srgbClr val="000000">
                                <a:alpha val="43137"/>
                              </a:srgbClr>
                            </a:outerShdw>
                          </a:effectLst>
                        </a:rPr>
                        <a:t>e</a:t>
                      </a:r>
                      <a:r>
                        <a:rPr lang="tr-TR" sz="1400" b="0" spc="-65" dirty="0">
                          <a:effectLst>
                            <a:outerShdw blurRad="38100" dist="38100" dir="2700000" algn="tl">
                              <a:srgbClr val="000000">
                                <a:alpha val="43137"/>
                              </a:srgbClr>
                            </a:outerShdw>
                          </a:effectLst>
                        </a:rPr>
                        <a:t> </a:t>
                      </a:r>
                      <a:r>
                        <a:rPr lang="tr-TR" sz="1400" b="0" spc="10" dirty="0">
                          <a:effectLst>
                            <a:outerShdw blurRad="38100" dist="38100" dir="2700000" algn="tl">
                              <a:srgbClr val="000000">
                                <a:alpha val="43137"/>
                              </a:srgbClr>
                            </a:outerShdw>
                          </a:effectLst>
                        </a:rPr>
                        <a:t>(</a:t>
                      </a:r>
                      <a:r>
                        <a:rPr lang="tr-TR" sz="1400" b="0" spc="-10" dirty="0" smtClean="0">
                          <a:effectLst>
                            <a:outerShdw blurRad="38100" dist="38100" dir="2700000" algn="tl">
                              <a:srgbClr val="000000">
                                <a:alpha val="43137"/>
                              </a:srgbClr>
                            </a:outerShdw>
                          </a:effectLst>
                        </a:rPr>
                        <a:t>K</a:t>
                      </a:r>
                      <a:r>
                        <a:rPr lang="tr-TR" sz="1400" b="0" spc="-25" dirty="0" smtClean="0">
                          <a:effectLst>
                            <a:outerShdw blurRad="38100" dist="38100" dir="2700000" algn="tl">
                              <a:srgbClr val="000000">
                                <a:alpha val="43137"/>
                              </a:srgbClr>
                            </a:outerShdw>
                          </a:effectLst>
                        </a:rPr>
                        <a:t>işi</a:t>
                      </a:r>
                      <a:r>
                        <a:rPr lang="tr-TR" sz="1400" b="0" dirty="0" smtClean="0">
                          <a:effectLst>
                            <a:outerShdw blurRad="38100" dist="38100" dir="2700000" algn="tl">
                              <a:srgbClr val="000000">
                                <a:alpha val="43137"/>
                              </a:srgbClr>
                            </a:outerShdw>
                          </a:effectLst>
                        </a:rPr>
                        <a:t>)</a:t>
                      </a:r>
                      <a:endParaRPr lang="tr-TR" sz="14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bg2"/>
                    </a:solidFill>
                  </a:tcPr>
                </a:tc>
                <a:tc hMerge="1">
                  <a:txBody>
                    <a:bodyPr/>
                    <a:lstStyle/>
                    <a:p>
                      <a:endParaRPr lang="tr-TR"/>
                    </a:p>
                  </a:txBody>
                  <a:tcPr/>
                </a:tc>
                <a:tc rowSpan="2">
                  <a:txBody>
                    <a:bodyPr/>
                    <a:lstStyle/>
                    <a:p>
                      <a:pPr algn="ctr">
                        <a:lnSpc>
                          <a:spcPts val="800"/>
                        </a:lnSpc>
                        <a:spcBef>
                          <a:spcPts val="5"/>
                        </a:spcBef>
                        <a:spcAft>
                          <a:spcPts val="0"/>
                        </a:spcAft>
                      </a:pPr>
                      <a:r>
                        <a:rPr lang="tr-TR" sz="1400" b="0" dirty="0">
                          <a:effectLst>
                            <a:outerShdw blurRad="38100" dist="38100" dir="2700000" algn="tl">
                              <a:srgbClr val="000000">
                                <a:alpha val="43137"/>
                              </a:srgbClr>
                            </a:outerShdw>
                          </a:effectLst>
                        </a:rPr>
                        <a:t> </a:t>
                      </a:r>
                    </a:p>
                    <a:p>
                      <a:pPr marL="41910" marR="39370" algn="ctr">
                        <a:lnSpc>
                          <a:spcPct val="107000"/>
                        </a:lnSpc>
                        <a:spcAft>
                          <a:spcPts val="0"/>
                        </a:spcAft>
                      </a:pPr>
                      <a:r>
                        <a:rPr lang="tr-TR" sz="1400" b="0" spc="-10" dirty="0">
                          <a:effectLst>
                            <a:outerShdw blurRad="38100" dist="38100" dir="2700000" algn="tl">
                              <a:srgbClr val="000000">
                                <a:alpha val="43137"/>
                              </a:srgbClr>
                            </a:outerShdw>
                          </a:effectLst>
                        </a:rPr>
                        <a:t>K</a:t>
                      </a:r>
                      <a:r>
                        <a:rPr lang="tr-TR" sz="1400" b="0" spc="-15" dirty="0">
                          <a:effectLst>
                            <a:outerShdw blurRad="38100" dist="38100" dir="2700000" algn="tl">
                              <a:srgbClr val="000000">
                                <a:alpha val="43137"/>
                              </a:srgbClr>
                            </a:outerShdw>
                          </a:effectLst>
                        </a:rPr>
                        <a:t>apas</a:t>
                      </a:r>
                      <a:r>
                        <a:rPr lang="tr-TR" sz="1400" b="0" spc="-25" dirty="0">
                          <a:effectLst>
                            <a:outerShdw blurRad="38100" dist="38100" dir="2700000" algn="tl">
                              <a:srgbClr val="000000">
                                <a:alpha val="43137"/>
                              </a:srgbClr>
                            </a:outerShdw>
                          </a:effectLst>
                        </a:rPr>
                        <a:t>i</a:t>
                      </a:r>
                      <a:r>
                        <a:rPr lang="tr-TR" sz="1400" b="0" spc="10" dirty="0">
                          <a:effectLst>
                            <a:outerShdw blurRad="38100" dist="38100" dir="2700000" algn="tl">
                              <a:srgbClr val="000000">
                                <a:alpha val="43137"/>
                              </a:srgbClr>
                            </a:outerShdw>
                          </a:effectLst>
                        </a:rPr>
                        <a:t>t</a:t>
                      </a:r>
                      <a:r>
                        <a:rPr lang="tr-TR" sz="1400" b="0" dirty="0">
                          <a:effectLst>
                            <a:outerShdw blurRad="38100" dist="38100" dir="2700000" algn="tl">
                              <a:srgbClr val="000000">
                                <a:alpha val="43137"/>
                              </a:srgbClr>
                            </a:outerShdw>
                          </a:effectLst>
                        </a:rPr>
                        <a:t>e</a:t>
                      </a:r>
                    </a:p>
                    <a:p>
                      <a:pPr marL="109220" marR="106045" algn="ctr">
                        <a:lnSpc>
                          <a:spcPct val="107000"/>
                        </a:lnSpc>
                        <a:spcBef>
                          <a:spcPts val="115"/>
                        </a:spcBef>
                        <a:spcAft>
                          <a:spcPts val="0"/>
                        </a:spcAft>
                      </a:pPr>
                      <a:r>
                        <a:rPr lang="tr-TR" sz="1400" b="0" spc="10" dirty="0">
                          <a:effectLst>
                            <a:outerShdw blurRad="38100" dist="38100" dir="2700000" algn="tl">
                              <a:srgbClr val="000000">
                                <a:alpha val="43137"/>
                              </a:srgbClr>
                            </a:outerShdw>
                          </a:effectLst>
                        </a:rPr>
                        <a:t>(</a:t>
                      </a:r>
                      <a:r>
                        <a:rPr lang="tr-TR" sz="1400" b="0" spc="-10" dirty="0" smtClean="0">
                          <a:effectLst>
                            <a:outerShdw blurRad="38100" dist="38100" dir="2700000" algn="tl">
                              <a:srgbClr val="000000">
                                <a:alpha val="43137"/>
                              </a:srgbClr>
                            </a:outerShdw>
                          </a:effectLst>
                        </a:rPr>
                        <a:t>Ki</a:t>
                      </a:r>
                      <a:r>
                        <a:rPr lang="tr-TR" sz="1400" b="0" spc="-25" dirty="0" smtClean="0">
                          <a:effectLst>
                            <a:outerShdw blurRad="38100" dist="38100" dir="2700000" algn="tl">
                              <a:srgbClr val="000000">
                                <a:alpha val="43137"/>
                              </a:srgbClr>
                            </a:outerShdw>
                          </a:effectLst>
                        </a:rPr>
                        <a:t>şi)</a:t>
                      </a:r>
                      <a:endParaRPr lang="tr-TR" sz="14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bg2"/>
                    </a:solidFill>
                  </a:tcPr>
                </a:tc>
                <a:tc rowSpan="2">
                  <a:txBody>
                    <a:bodyPr/>
                    <a:lstStyle/>
                    <a:p>
                      <a:pPr algn="ctr">
                        <a:lnSpc>
                          <a:spcPts val="1200"/>
                        </a:lnSpc>
                        <a:spcBef>
                          <a:spcPts val="35"/>
                        </a:spcBef>
                        <a:spcAft>
                          <a:spcPts val="0"/>
                        </a:spcAft>
                      </a:pPr>
                      <a:r>
                        <a:rPr lang="tr-TR" sz="1400" b="0" dirty="0">
                          <a:effectLst>
                            <a:outerShdw blurRad="38100" dist="38100" dir="2700000" algn="tl">
                              <a:srgbClr val="000000">
                                <a:alpha val="43137"/>
                              </a:srgbClr>
                            </a:outerShdw>
                          </a:effectLst>
                        </a:rPr>
                        <a:t> </a:t>
                      </a:r>
                      <a:r>
                        <a:rPr lang="tr-TR" sz="1400" b="0" dirty="0" smtClean="0">
                          <a:effectLst>
                            <a:outerShdw blurRad="38100" dist="38100" dir="2700000" algn="tl">
                              <a:srgbClr val="000000">
                                <a:alpha val="43137"/>
                              </a:srgbClr>
                            </a:outerShdw>
                          </a:effectLst>
                        </a:rPr>
                        <a:t> </a:t>
                      </a:r>
                    </a:p>
                    <a:p>
                      <a:pPr marL="131445" marR="130810" algn="ctr">
                        <a:lnSpc>
                          <a:spcPct val="107000"/>
                        </a:lnSpc>
                        <a:spcAft>
                          <a:spcPts val="0"/>
                        </a:spcAft>
                      </a:pPr>
                      <a:r>
                        <a:rPr lang="tr-TR" sz="1400" b="0" spc="-45" dirty="0" smtClean="0">
                          <a:effectLst>
                            <a:outerShdw blurRad="38100" dist="38100" dir="2700000" algn="tl">
                              <a:srgbClr val="000000">
                                <a:alpha val="43137"/>
                              </a:srgbClr>
                            </a:outerShdw>
                          </a:effectLst>
                        </a:rPr>
                        <a:t>M</a:t>
                      </a:r>
                      <a:r>
                        <a:rPr lang="tr-TR" sz="1400" b="0" dirty="0" smtClean="0">
                          <a:effectLst>
                            <a:outerShdw blurRad="38100" dist="38100" dir="2700000" algn="tl">
                              <a:srgbClr val="000000">
                                <a:alpha val="43137"/>
                              </a:srgbClr>
                            </a:outerShdw>
                          </a:effectLst>
                        </a:rPr>
                        <a:t>2</a:t>
                      </a:r>
                      <a:endParaRPr lang="tr-TR" sz="1400" b="0" dirty="0" smtClean="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p>
                      <a:pPr algn="ctr">
                        <a:lnSpc>
                          <a:spcPts val="1200"/>
                        </a:lnSpc>
                        <a:spcBef>
                          <a:spcPts val="35"/>
                        </a:spcBef>
                        <a:spcAft>
                          <a:spcPts val="0"/>
                        </a:spcAft>
                      </a:pPr>
                      <a:endParaRPr lang="tr-TR" sz="1400" b="0" dirty="0">
                        <a:effectLst>
                          <a:outerShdw blurRad="38100" dist="38100" dir="2700000" algn="tl">
                            <a:srgbClr val="000000">
                              <a:alpha val="43137"/>
                            </a:srgbClr>
                          </a:outerShdw>
                        </a:effectLst>
                      </a:endParaRPr>
                    </a:p>
                    <a:p>
                      <a:pPr marL="196850" marR="134620" algn="ctr">
                        <a:lnSpc>
                          <a:spcPts val="305"/>
                        </a:lnSpc>
                        <a:spcAft>
                          <a:spcPts val="0"/>
                        </a:spcAft>
                      </a:pPr>
                      <a:endParaRPr lang="tr-TR" sz="1400" b="0" dirty="0">
                        <a:effectLst>
                          <a:outerShdw blurRad="38100" dist="38100" dir="2700000" algn="tl">
                            <a:srgbClr val="000000">
                              <a:alpha val="43137"/>
                            </a:srgbClr>
                          </a:outerShdw>
                        </a:effectLst>
                      </a:endParaRPr>
                    </a:p>
                    <a:p>
                      <a:pPr marL="132715" marR="156210" algn="ctr">
                        <a:lnSpc>
                          <a:spcPts val="525"/>
                        </a:lnSpc>
                        <a:spcAft>
                          <a:spcPts val="0"/>
                        </a:spcAft>
                      </a:pPr>
                      <a:endParaRPr lang="tr-TR" sz="14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bg2"/>
                    </a:solidFill>
                  </a:tcPr>
                </a:tc>
                <a:tc gridSpan="2">
                  <a:txBody>
                    <a:bodyPr/>
                    <a:lstStyle/>
                    <a:p>
                      <a:pPr>
                        <a:lnSpc>
                          <a:spcPts val="500"/>
                        </a:lnSpc>
                        <a:spcBef>
                          <a:spcPts val="30"/>
                        </a:spcBef>
                        <a:spcAft>
                          <a:spcPts val="0"/>
                        </a:spcAft>
                      </a:pPr>
                      <a:r>
                        <a:rPr lang="tr-TR" sz="1400" b="1" dirty="0">
                          <a:effectLst>
                            <a:outerShdw blurRad="38100" dist="38100" dir="2700000" algn="tl">
                              <a:srgbClr val="000000">
                                <a:alpha val="43137"/>
                              </a:srgbClr>
                            </a:outerShdw>
                          </a:effectLst>
                        </a:rPr>
                        <a:t> </a:t>
                      </a:r>
                    </a:p>
                    <a:p>
                      <a:pPr marL="128270" algn="ctr">
                        <a:lnSpc>
                          <a:spcPct val="107000"/>
                        </a:lnSpc>
                        <a:spcAft>
                          <a:spcPts val="0"/>
                        </a:spcAft>
                      </a:pPr>
                      <a:r>
                        <a:rPr lang="tr-TR" sz="1400" b="0" spc="-10" dirty="0">
                          <a:effectLst>
                            <a:outerShdw blurRad="38100" dist="38100" dir="2700000" algn="tl">
                              <a:srgbClr val="000000">
                                <a:alpha val="43137"/>
                              </a:srgbClr>
                            </a:outerShdw>
                          </a:effectLst>
                        </a:rPr>
                        <a:t>K</a:t>
                      </a:r>
                      <a:r>
                        <a:rPr lang="tr-TR" sz="1400" b="0" spc="-15" dirty="0">
                          <a:effectLst>
                            <a:outerShdw blurRad="38100" dist="38100" dir="2700000" algn="tl">
                              <a:srgbClr val="000000">
                                <a:alpha val="43137"/>
                              </a:srgbClr>
                            </a:outerShdw>
                          </a:effectLst>
                        </a:rPr>
                        <a:t>apas</a:t>
                      </a:r>
                      <a:r>
                        <a:rPr lang="tr-TR" sz="1400" b="0" spc="-25" dirty="0">
                          <a:effectLst>
                            <a:outerShdw blurRad="38100" dist="38100" dir="2700000" algn="tl">
                              <a:srgbClr val="000000">
                                <a:alpha val="43137"/>
                              </a:srgbClr>
                            </a:outerShdw>
                          </a:effectLst>
                        </a:rPr>
                        <a:t>i</a:t>
                      </a:r>
                      <a:r>
                        <a:rPr lang="tr-TR" sz="1400" b="0" spc="10" dirty="0">
                          <a:effectLst>
                            <a:outerShdw blurRad="38100" dist="38100" dir="2700000" algn="tl">
                              <a:srgbClr val="000000">
                                <a:alpha val="43137"/>
                              </a:srgbClr>
                            </a:outerShdw>
                          </a:effectLst>
                        </a:rPr>
                        <a:t>t</a:t>
                      </a:r>
                      <a:r>
                        <a:rPr lang="tr-TR" sz="1400" b="0" dirty="0">
                          <a:effectLst>
                            <a:outerShdw blurRad="38100" dist="38100" dir="2700000" algn="tl">
                              <a:srgbClr val="000000">
                                <a:alpha val="43137"/>
                              </a:srgbClr>
                            </a:outerShdw>
                          </a:effectLst>
                        </a:rPr>
                        <a:t>e</a:t>
                      </a:r>
                      <a:r>
                        <a:rPr lang="tr-TR" sz="1400" b="0" spc="-65" dirty="0">
                          <a:effectLst>
                            <a:outerShdw blurRad="38100" dist="38100" dir="2700000" algn="tl">
                              <a:srgbClr val="000000">
                                <a:alpha val="43137"/>
                              </a:srgbClr>
                            </a:outerShdw>
                          </a:effectLst>
                        </a:rPr>
                        <a:t> </a:t>
                      </a:r>
                      <a:r>
                        <a:rPr lang="tr-TR" sz="1400" b="0" spc="10" dirty="0">
                          <a:effectLst>
                            <a:outerShdw blurRad="38100" dist="38100" dir="2700000" algn="tl">
                              <a:srgbClr val="000000">
                                <a:alpha val="43137"/>
                              </a:srgbClr>
                            </a:outerShdw>
                          </a:effectLst>
                        </a:rPr>
                        <a:t>(</a:t>
                      </a:r>
                      <a:r>
                        <a:rPr lang="tr-TR" sz="1400" b="0" spc="-10" dirty="0" smtClean="0">
                          <a:effectLst>
                            <a:outerShdw blurRad="38100" dist="38100" dir="2700000" algn="tl">
                              <a:srgbClr val="000000">
                                <a:alpha val="43137"/>
                              </a:srgbClr>
                            </a:outerShdw>
                          </a:effectLst>
                        </a:rPr>
                        <a:t>K</a:t>
                      </a:r>
                      <a:r>
                        <a:rPr lang="tr-TR" sz="1400" b="0" spc="-25" dirty="0" smtClean="0">
                          <a:effectLst>
                            <a:outerShdw blurRad="38100" dist="38100" dir="2700000" algn="tl">
                              <a:srgbClr val="000000">
                                <a:alpha val="43137"/>
                              </a:srgbClr>
                            </a:outerShdw>
                          </a:effectLst>
                        </a:rPr>
                        <a:t>işi)</a:t>
                      </a:r>
                      <a:endParaRPr lang="tr-TR" sz="14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bg2"/>
                    </a:solidFill>
                  </a:tcPr>
                </a:tc>
                <a:tc hMerge="1">
                  <a:txBody>
                    <a:bodyPr/>
                    <a:lstStyle/>
                    <a:p>
                      <a:endParaRPr lang="tr-TR"/>
                    </a:p>
                  </a:txBody>
                  <a:tcPr/>
                </a:tc>
                <a:tc rowSpan="2">
                  <a:txBody>
                    <a:bodyPr/>
                    <a:lstStyle/>
                    <a:p>
                      <a:pPr algn="ctr">
                        <a:lnSpc>
                          <a:spcPts val="800"/>
                        </a:lnSpc>
                        <a:spcBef>
                          <a:spcPts val="5"/>
                        </a:spcBef>
                        <a:spcAft>
                          <a:spcPts val="0"/>
                        </a:spcAft>
                      </a:pPr>
                      <a:r>
                        <a:rPr lang="tr-TR" sz="1400" b="0" dirty="0">
                          <a:effectLst>
                            <a:outerShdw blurRad="38100" dist="38100" dir="2700000" algn="tl">
                              <a:srgbClr val="000000">
                                <a:alpha val="43137"/>
                              </a:srgbClr>
                            </a:outerShdw>
                          </a:effectLst>
                        </a:rPr>
                        <a:t> </a:t>
                      </a:r>
                    </a:p>
                    <a:p>
                      <a:pPr marL="65405" marR="63500" algn="ctr">
                        <a:lnSpc>
                          <a:spcPct val="107000"/>
                        </a:lnSpc>
                        <a:spcAft>
                          <a:spcPts val="0"/>
                        </a:spcAft>
                      </a:pPr>
                      <a:r>
                        <a:rPr lang="tr-TR" sz="1400" b="0" spc="-10" dirty="0">
                          <a:effectLst>
                            <a:outerShdw blurRad="38100" dist="38100" dir="2700000" algn="tl">
                              <a:srgbClr val="000000">
                                <a:alpha val="43137"/>
                              </a:srgbClr>
                            </a:outerShdw>
                          </a:effectLst>
                        </a:rPr>
                        <a:t>K</a:t>
                      </a:r>
                      <a:r>
                        <a:rPr lang="tr-TR" sz="1400" b="0" spc="-15" dirty="0">
                          <a:effectLst>
                            <a:outerShdw blurRad="38100" dist="38100" dir="2700000" algn="tl">
                              <a:srgbClr val="000000">
                                <a:alpha val="43137"/>
                              </a:srgbClr>
                            </a:outerShdw>
                          </a:effectLst>
                        </a:rPr>
                        <a:t>apas</a:t>
                      </a:r>
                      <a:r>
                        <a:rPr lang="tr-TR" sz="1400" b="0" spc="-25" dirty="0">
                          <a:effectLst>
                            <a:outerShdw blurRad="38100" dist="38100" dir="2700000" algn="tl">
                              <a:srgbClr val="000000">
                                <a:alpha val="43137"/>
                              </a:srgbClr>
                            </a:outerShdw>
                          </a:effectLst>
                        </a:rPr>
                        <a:t>i</a:t>
                      </a:r>
                      <a:r>
                        <a:rPr lang="tr-TR" sz="1400" b="0" spc="10" dirty="0">
                          <a:effectLst>
                            <a:outerShdw blurRad="38100" dist="38100" dir="2700000" algn="tl">
                              <a:srgbClr val="000000">
                                <a:alpha val="43137"/>
                              </a:srgbClr>
                            </a:outerShdw>
                          </a:effectLst>
                        </a:rPr>
                        <a:t>t</a:t>
                      </a:r>
                      <a:r>
                        <a:rPr lang="tr-TR" sz="1400" b="0" dirty="0">
                          <a:effectLst>
                            <a:outerShdw blurRad="38100" dist="38100" dir="2700000" algn="tl">
                              <a:srgbClr val="000000">
                                <a:alpha val="43137"/>
                              </a:srgbClr>
                            </a:outerShdw>
                          </a:effectLst>
                        </a:rPr>
                        <a:t>e</a:t>
                      </a:r>
                    </a:p>
                    <a:p>
                      <a:pPr marL="132715" marR="129540" algn="ctr">
                        <a:lnSpc>
                          <a:spcPct val="107000"/>
                        </a:lnSpc>
                        <a:spcBef>
                          <a:spcPts val="115"/>
                        </a:spcBef>
                        <a:spcAft>
                          <a:spcPts val="0"/>
                        </a:spcAft>
                      </a:pPr>
                      <a:r>
                        <a:rPr lang="tr-TR" sz="1400" b="0" spc="10" dirty="0">
                          <a:effectLst>
                            <a:outerShdw blurRad="38100" dist="38100" dir="2700000" algn="tl">
                              <a:srgbClr val="000000">
                                <a:alpha val="43137"/>
                              </a:srgbClr>
                            </a:outerShdw>
                          </a:effectLst>
                        </a:rPr>
                        <a:t>(</a:t>
                      </a:r>
                      <a:r>
                        <a:rPr lang="tr-TR" sz="1400" b="0" spc="-10" dirty="0" smtClean="0">
                          <a:effectLst>
                            <a:outerShdw blurRad="38100" dist="38100" dir="2700000" algn="tl">
                              <a:srgbClr val="000000">
                                <a:alpha val="43137"/>
                              </a:srgbClr>
                            </a:outerShdw>
                          </a:effectLst>
                        </a:rPr>
                        <a:t>K</a:t>
                      </a:r>
                      <a:r>
                        <a:rPr lang="tr-TR" sz="1400" b="0" spc="-25" dirty="0" smtClean="0">
                          <a:effectLst>
                            <a:outerShdw blurRad="38100" dist="38100" dir="2700000" algn="tl">
                              <a:srgbClr val="000000">
                                <a:alpha val="43137"/>
                              </a:srgbClr>
                            </a:outerShdw>
                          </a:effectLst>
                        </a:rPr>
                        <a:t>i</a:t>
                      </a:r>
                      <a:r>
                        <a:rPr lang="tr-TR" sz="1400" b="0" spc="-15" dirty="0" smtClean="0">
                          <a:effectLst>
                            <a:outerShdw blurRad="38100" dist="38100" dir="2700000" algn="tl">
                              <a:srgbClr val="000000">
                                <a:alpha val="43137"/>
                              </a:srgbClr>
                            </a:outerShdw>
                          </a:effectLst>
                        </a:rPr>
                        <a:t>şi)</a:t>
                      </a:r>
                      <a:endParaRPr lang="tr-TR" sz="14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bg2"/>
                    </a:solidFill>
                  </a:tcPr>
                </a:tc>
                <a:tc rowSpan="2">
                  <a:txBody>
                    <a:bodyPr/>
                    <a:lstStyle/>
                    <a:p>
                      <a:pPr algn="ctr">
                        <a:lnSpc>
                          <a:spcPts val="1200"/>
                        </a:lnSpc>
                        <a:spcBef>
                          <a:spcPts val="35"/>
                        </a:spcBef>
                        <a:spcAft>
                          <a:spcPts val="0"/>
                        </a:spcAft>
                      </a:pPr>
                      <a:r>
                        <a:rPr lang="tr-TR" sz="1400" b="0" dirty="0">
                          <a:effectLst>
                            <a:outerShdw blurRad="38100" dist="38100" dir="2700000" algn="tl">
                              <a:srgbClr val="000000">
                                <a:alpha val="43137"/>
                              </a:srgbClr>
                            </a:outerShdw>
                          </a:effectLst>
                        </a:rPr>
                        <a:t> </a:t>
                      </a:r>
                    </a:p>
                    <a:p>
                      <a:pPr marL="131445" marR="130810" algn="ctr">
                        <a:lnSpc>
                          <a:spcPct val="107000"/>
                        </a:lnSpc>
                        <a:spcAft>
                          <a:spcPts val="0"/>
                        </a:spcAft>
                      </a:pPr>
                      <a:r>
                        <a:rPr lang="tr-TR" sz="1400" b="0" spc="-45" dirty="0">
                          <a:effectLst>
                            <a:outerShdw blurRad="38100" dist="38100" dir="2700000" algn="tl">
                              <a:srgbClr val="000000">
                                <a:alpha val="43137"/>
                              </a:srgbClr>
                            </a:outerShdw>
                          </a:effectLst>
                        </a:rPr>
                        <a:t>M</a:t>
                      </a:r>
                      <a:r>
                        <a:rPr lang="tr-TR" sz="1400" b="0" dirty="0">
                          <a:effectLst>
                            <a:outerShdw blurRad="38100" dist="38100" dir="2700000" algn="tl">
                              <a:srgbClr val="000000">
                                <a:alpha val="43137"/>
                              </a:srgbClr>
                            </a:outerShdw>
                          </a:effectLst>
                        </a:rPr>
                        <a:t>2</a:t>
                      </a:r>
                      <a:endParaRPr lang="tr-TR" sz="14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bg2"/>
                    </a:solidFill>
                  </a:tcPr>
                </a:tc>
              </a:tr>
              <a:tr h="532927">
                <a:tc vMerge="1">
                  <a:txBody>
                    <a:bodyPr/>
                    <a:lstStyle/>
                    <a:p>
                      <a:endParaRPr lang="tr-TR"/>
                    </a:p>
                  </a:txBody>
                  <a:tcPr/>
                </a:tc>
                <a:tc vMerge="1">
                  <a:txBody>
                    <a:bodyPr/>
                    <a:lstStyle/>
                    <a:p>
                      <a:endParaRPr lang="tr-TR"/>
                    </a:p>
                  </a:txBody>
                  <a:tcPr/>
                </a:tc>
                <a:tc vMerge="1">
                  <a:txBody>
                    <a:bodyPr/>
                    <a:lstStyle/>
                    <a:p>
                      <a:endParaRPr lang="tr-TR"/>
                    </a:p>
                  </a:txBody>
                  <a:tcPr/>
                </a:tc>
                <a:tc>
                  <a:txBody>
                    <a:bodyPr/>
                    <a:lstStyle/>
                    <a:p>
                      <a:pPr marL="113665" algn="ctr">
                        <a:lnSpc>
                          <a:spcPct val="107000"/>
                        </a:lnSpc>
                        <a:spcBef>
                          <a:spcPts val="290"/>
                        </a:spcBef>
                        <a:spcAft>
                          <a:spcPts val="0"/>
                        </a:spcAft>
                      </a:pPr>
                      <a:r>
                        <a:rPr lang="tr-TR" sz="1400" b="0" spc="-15">
                          <a:effectLst>
                            <a:outerShdw blurRad="38100" dist="38100" dir="2700000" algn="tl">
                              <a:srgbClr val="000000">
                                <a:alpha val="43137"/>
                              </a:srgbClr>
                            </a:outerShdw>
                          </a:effectLst>
                        </a:rPr>
                        <a:t>0</a:t>
                      </a:r>
                      <a:r>
                        <a:rPr lang="tr-TR" sz="1400" b="0" spc="10">
                          <a:effectLst>
                            <a:outerShdw blurRad="38100" dist="38100" dir="2700000" algn="tl">
                              <a:srgbClr val="000000">
                                <a:alpha val="43137"/>
                              </a:srgbClr>
                            </a:outerShdw>
                          </a:effectLst>
                        </a:rPr>
                        <a:t>-</a:t>
                      </a:r>
                      <a:r>
                        <a:rPr lang="tr-TR" sz="1400" b="0" spc="-15">
                          <a:effectLst>
                            <a:outerShdw blurRad="38100" dist="38100" dir="2700000" algn="tl">
                              <a:srgbClr val="000000">
                                <a:alpha val="43137"/>
                              </a:srgbClr>
                            </a:outerShdw>
                          </a:effectLst>
                        </a:rPr>
                        <a:t>5</a:t>
                      </a:r>
                      <a:r>
                        <a:rPr lang="tr-TR" sz="1400" b="0">
                          <a:effectLst>
                            <a:outerShdw blurRad="38100" dist="38100" dir="2700000" algn="tl">
                              <a:srgbClr val="000000">
                                <a:alpha val="43137"/>
                              </a:srgbClr>
                            </a:outerShdw>
                          </a:effectLst>
                        </a:rPr>
                        <a:t>0</a:t>
                      </a:r>
                      <a:endParaRPr lang="tr-TR" sz="1400" b="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bg2"/>
                    </a:solidFill>
                  </a:tcPr>
                </a:tc>
                <a:tc>
                  <a:txBody>
                    <a:bodyPr/>
                    <a:lstStyle/>
                    <a:p>
                      <a:pPr marL="51435" algn="ctr">
                        <a:lnSpc>
                          <a:spcPct val="107000"/>
                        </a:lnSpc>
                        <a:spcBef>
                          <a:spcPts val="290"/>
                        </a:spcBef>
                        <a:spcAft>
                          <a:spcPts val="0"/>
                        </a:spcAft>
                      </a:pPr>
                      <a:r>
                        <a:rPr lang="tr-TR" sz="1400" b="0" spc="-15">
                          <a:effectLst>
                            <a:outerShdw blurRad="38100" dist="38100" dir="2700000" algn="tl">
                              <a:srgbClr val="000000">
                                <a:alpha val="43137"/>
                              </a:srgbClr>
                            </a:outerShdw>
                          </a:effectLst>
                        </a:rPr>
                        <a:t>51</a:t>
                      </a:r>
                      <a:r>
                        <a:rPr lang="tr-TR" sz="1400" b="0" spc="10">
                          <a:effectLst>
                            <a:outerShdw blurRad="38100" dist="38100" dir="2700000" algn="tl">
                              <a:srgbClr val="000000">
                                <a:alpha val="43137"/>
                              </a:srgbClr>
                            </a:outerShdw>
                          </a:effectLst>
                        </a:rPr>
                        <a:t>-</a:t>
                      </a:r>
                      <a:r>
                        <a:rPr lang="tr-TR" sz="1400" b="0" spc="-10">
                          <a:effectLst>
                            <a:outerShdw blurRad="38100" dist="38100" dir="2700000" algn="tl">
                              <a:srgbClr val="000000">
                                <a:alpha val="43137"/>
                              </a:srgbClr>
                            </a:outerShdw>
                          </a:effectLst>
                        </a:rPr>
                        <a:t>Ü</a:t>
                      </a:r>
                      <a:r>
                        <a:rPr lang="tr-TR" sz="1400" b="0" spc="20">
                          <a:effectLst>
                            <a:outerShdw blurRad="38100" dist="38100" dir="2700000" algn="tl">
                              <a:srgbClr val="000000">
                                <a:alpha val="43137"/>
                              </a:srgbClr>
                            </a:outerShdw>
                          </a:effectLst>
                        </a:rPr>
                        <a:t>z</a:t>
                      </a:r>
                      <a:r>
                        <a:rPr lang="tr-TR" sz="1400" b="0" spc="-15">
                          <a:effectLst>
                            <a:outerShdw blurRad="38100" dist="38100" dir="2700000" algn="tl">
                              <a:srgbClr val="000000">
                                <a:alpha val="43137"/>
                              </a:srgbClr>
                            </a:outerShdw>
                          </a:effectLst>
                        </a:rPr>
                        <a:t>e</a:t>
                      </a:r>
                      <a:r>
                        <a:rPr lang="tr-TR" sz="1400" b="0" spc="15">
                          <a:effectLst>
                            <a:outerShdw blurRad="38100" dist="38100" dir="2700000" algn="tl">
                              <a:srgbClr val="000000">
                                <a:alpha val="43137"/>
                              </a:srgbClr>
                            </a:outerShdw>
                          </a:effectLst>
                        </a:rPr>
                        <a:t>r</a:t>
                      </a:r>
                      <a:r>
                        <a:rPr lang="tr-TR" sz="1400" b="0">
                          <a:effectLst>
                            <a:outerShdw blurRad="38100" dist="38100" dir="2700000" algn="tl">
                              <a:srgbClr val="000000">
                                <a:alpha val="43137"/>
                              </a:srgbClr>
                            </a:outerShdw>
                          </a:effectLst>
                        </a:rPr>
                        <a:t>i</a:t>
                      </a:r>
                      <a:endParaRPr lang="tr-TR" sz="1400" b="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bg2"/>
                    </a:solidFill>
                  </a:tcPr>
                </a:tc>
                <a:tc vMerge="1">
                  <a:txBody>
                    <a:bodyPr/>
                    <a:lstStyle/>
                    <a:p>
                      <a:endParaRPr lang="tr-TR"/>
                    </a:p>
                  </a:txBody>
                  <a:tcPr/>
                </a:tc>
                <a:tc vMerge="1">
                  <a:txBody>
                    <a:bodyPr/>
                    <a:lstStyle/>
                    <a:p>
                      <a:endParaRPr lang="tr-TR"/>
                    </a:p>
                  </a:txBody>
                  <a:tcPr/>
                </a:tc>
                <a:tc>
                  <a:txBody>
                    <a:bodyPr/>
                    <a:lstStyle/>
                    <a:p>
                      <a:pPr marL="118745" algn="ctr">
                        <a:lnSpc>
                          <a:spcPct val="107000"/>
                        </a:lnSpc>
                        <a:spcBef>
                          <a:spcPts val="290"/>
                        </a:spcBef>
                        <a:spcAft>
                          <a:spcPts val="0"/>
                        </a:spcAft>
                      </a:pPr>
                      <a:r>
                        <a:rPr lang="tr-TR" sz="1400" b="0" spc="-15" dirty="0">
                          <a:effectLst>
                            <a:outerShdw blurRad="38100" dist="38100" dir="2700000" algn="tl">
                              <a:srgbClr val="000000">
                                <a:alpha val="43137"/>
                              </a:srgbClr>
                            </a:outerShdw>
                          </a:effectLst>
                        </a:rPr>
                        <a:t>0</a:t>
                      </a:r>
                      <a:r>
                        <a:rPr lang="tr-TR" sz="1400" b="0" spc="10" dirty="0">
                          <a:effectLst>
                            <a:outerShdw blurRad="38100" dist="38100" dir="2700000" algn="tl">
                              <a:srgbClr val="000000">
                                <a:alpha val="43137"/>
                              </a:srgbClr>
                            </a:outerShdw>
                          </a:effectLst>
                        </a:rPr>
                        <a:t>-</a:t>
                      </a:r>
                      <a:r>
                        <a:rPr lang="tr-TR" sz="1400" b="0" spc="-15" dirty="0">
                          <a:effectLst>
                            <a:outerShdw blurRad="38100" dist="38100" dir="2700000" algn="tl">
                              <a:srgbClr val="000000">
                                <a:alpha val="43137"/>
                              </a:srgbClr>
                            </a:outerShdw>
                          </a:effectLst>
                        </a:rPr>
                        <a:t>5</a:t>
                      </a:r>
                      <a:r>
                        <a:rPr lang="tr-TR" sz="1400" b="0" dirty="0">
                          <a:effectLst>
                            <a:outerShdw blurRad="38100" dist="38100" dir="2700000" algn="tl">
                              <a:srgbClr val="000000">
                                <a:alpha val="43137"/>
                              </a:srgbClr>
                            </a:outerShdw>
                          </a:effectLst>
                        </a:rPr>
                        <a:t>0</a:t>
                      </a:r>
                      <a:endParaRPr lang="tr-TR" sz="14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bg2"/>
                    </a:solidFill>
                  </a:tcPr>
                </a:tc>
                <a:tc>
                  <a:txBody>
                    <a:bodyPr/>
                    <a:lstStyle/>
                    <a:p>
                      <a:pPr marL="42545" algn="ctr">
                        <a:lnSpc>
                          <a:spcPct val="107000"/>
                        </a:lnSpc>
                        <a:spcBef>
                          <a:spcPts val="290"/>
                        </a:spcBef>
                        <a:spcAft>
                          <a:spcPts val="0"/>
                        </a:spcAft>
                      </a:pPr>
                      <a:r>
                        <a:rPr lang="tr-TR" sz="1400" b="0" spc="-15" dirty="0">
                          <a:effectLst>
                            <a:outerShdw blurRad="38100" dist="38100" dir="2700000" algn="tl">
                              <a:srgbClr val="000000">
                                <a:alpha val="43137"/>
                              </a:srgbClr>
                            </a:outerShdw>
                          </a:effectLst>
                        </a:rPr>
                        <a:t>51</a:t>
                      </a:r>
                      <a:r>
                        <a:rPr lang="tr-TR" sz="1400" b="0" spc="10" dirty="0">
                          <a:effectLst>
                            <a:outerShdw blurRad="38100" dist="38100" dir="2700000" algn="tl">
                              <a:srgbClr val="000000">
                                <a:alpha val="43137"/>
                              </a:srgbClr>
                            </a:outerShdw>
                          </a:effectLst>
                        </a:rPr>
                        <a:t>-</a:t>
                      </a:r>
                      <a:r>
                        <a:rPr lang="tr-TR" sz="1400" b="0" spc="-10" dirty="0">
                          <a:effectLst>
                            <a:outerShdw blurRad="38100" dist="38100" dir="2700000" algn="tl">
                              <a:srgbClr val="000000">
                                <a:alpha val="43137"/>
                              </a:srgbClr>
                            </a:outerShdw>
                          </a:effectLst>
                        </a:rPr>
                        <a:t>Ü</a:t>
                      </a:r>
                      <a:r>
                        <a:rPr lang="tr-TR" sz="1400" b="0" spc="20" dirty="0">
                          <a:effectLst>
                            <a:outerShdw blurRad="38100" dist="38100" dir="2700000" algn="tl">
                              <a:srgbClr val="000000">
                                <a:alpha val="43137"/>
                              </a:srgbClr>
                            </a:outerShdw>
                          </a:effectLst>
                        </a:rPr>
                        <a:t>z</a:t>
                      </a:r>
                      <a:r>
                        <a:rPr lang="tr-TR" sz="1400" b="0" spc="-15" dirty="0">
                          <a:effectLst>
                            <a:outerShdw blurRad="38100" dist="38100" dir="2700000" algn="tl">
                              <a:srgbClr val="000000">
                                <a:alpha val="43137"/>
                              </a:srgbClr>
                            </a:outerShdw>
                          </a:effectLst>
                        </a:rPr>
                        <a:t>e</a:t>
                      </a:r>
                      <a:r>
                        <a:rPr lang="tr-TR" sz="1400" b="0" spc="15" dirty="0">
                          <a:effectLst>
                            <a:outerShdw blurRad="38100" dist="38100" dir="2700000" algn="tl">
                              <a:srgbClr val="000000">
                                <a:alpha val="43137"/>
                              </a:srgbClr>
                            </a:outerShdw>
                          </a:effectLst>
                        </a:rPr>
                        <a:t>r</a:t>
                      </a:r>
                      <a:r>
                        <a:rPr lang="tr-TR" sz="1400" b="0" dirty="0">
                          <a:effectLst>
                            <a:outerShdw blurRad="38100" dist="38100" dir="2700000" algn="tl">
                              <a:srgbClr val="000000">
                                <a:alpha val="43137"/>
                              </a:srgbClr>
                            </a:outerShdw>
                          </a:effectLst>
                        </a:rPr>
                        <a:t>i</a:t>
                      </a:r>
                      <a:endParaRPr lang="tr-TR" sz="14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bg2"/>
                    </a:solidFill>
                  </a:tcPr>
                </a:tc>
                <a:tc vMerge="1">
                  <a:txBody>
                    <a:bodyPr/>
                    <a:lstStyle/>
                    <a:p>
                      <a:endParaRPr lang="tr-TR"/>
                    </a:p>
                  </a:txBody>
                  <a:tcPr/>
                </a:tc>
                <a:tc vMerge="1">
                  <a:txBody>
                    <a:bodyPr/>
                    <a:lstStyle/>
                    <a:p>
                      <a:endParaRPr lang="tr-TR"/>
                    </a:p>
                  </a:txBody>
                  <a:tcPr/>
                </a:tc>
              </a:tr>
              <a:tr h="568842">
                <a:tc>
                  <a:txBody>
                    <a:bodyPr/>
                    <a:lstStyle/>
                    <a:p>
                      <a:pPr marL="150495" marR="150495" algn="ctr">
                        <a:lnSpc>
                          <a:spcPct val="107000"/>
                        </a:lnSpc>
                        <a:spcBef>
                          <a:spcPts val="155"/>
                        </a:spcBef>
                        <a:spcAft>
                          <a:spcPts val="0"/>
                        </a:spcAft>
                      </a:pPr>
                      <a:r>
                        <a:rPr lang="tr-TR" sz="1400" dirty="0" smtClean="0">
                          <a:effectLst>
                            <a:outerShdw blurRad="38100" dist="38100" dir="2700000" algn="tl">
                              <a:srgbClr val="000000">
                                <a:alpha val="43137"/>
                              </a:srgbClr>
                            </a:outerShdw>
                          </a:effectLst>
                          <a:latin typeface="+mn-lt"/>
                          <a:ea typeface="+mn-ea"/>
                          <a:cs typeface="+mn-cs"/>
                        </a:rPr>
                        <a:t>-</a:t>
                      </a:r>
                      <a:endParaRPr lang="tr-TR" sz="140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accent1"/>
                    </a:solidFill>
                  </a:tcPr>
                </a:tc>
                <a:tc>
                  <a:txBody>
                    <a:bodyPr/>
                    <a:lstStyle/>
                    <a:p>
                      <a:pPr marL="127000" marR="122555" algn="ctr">
                        <a:lnSpc>
                          <a:spcPct val="107000"/>
                        </a:lnSpc>
                        <a:spcBef>
                          <a:spcPts val="155"/>
                        </a:spcBef>
                        <a:spcAft>
                          <a:spcPts val="0"/>
                        </a:spcAft>
                      </a:pPr>
                      <a:r>
                        <a:rPr lang="tr-TR" sz="1400" spc="-5" dirty="0" smtClean="0">
                          <a:effectLst>
                            <a:outerShdw blurRad="38100" dist="38100" dir="2700000" algn="tl">
                              <a:srgbClr val="000000">
                                <a:alpha val="43137"/>
                              </a:srgbClr>
                            </a:outerShdw>
                          </a:effectLst>
                          <a:latin typeface="+mn-lt"/>
                          <a:ea typeface="+mn-ea"/>
                          <a:cs typeface="+mn-cs"/>
                        </a:rPr>
                        <a:t>-</a:t>
                      </a:r>
                      <a:endParaRPr lang="tr-TR" sz="140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accent1"/>
                    </a:solidFill>
                  </a:tcPr>
                </a:tc>
                <a:tc>
                  <a:txBody>
                    <a:bodyPr/>
                    <a:lstStyle/>
                    <a:p>
                      <a:pPr marL="160020" marR="155575" algn="ctr">
                        <a:lnSpc>
                          <a:spcPct val="107000"/>
                        </a:lnSpc>
                        <a:spcBef>
                          <a:spcPts val="155"/>
                        </a:spcBef>
                        <a:spcAft>
                          <a:spcPts val="0"/>
                        </a:spcAft>
                      </a:pPr>
                      <a:r>
                        <a:rPr lang="tr-TR" sz="1400" spc="-5" dirty="0" smtClean="0">
                          <a:effectLst>
                            <a:outerShdw blurRad="38100" dist="38100" dir="2700000" algn="tl">
                              <a:srgbClr val="000000">
                                <a:alpha val="43137"/>
                              </a:srgbClr>
                            </a:outerShdw>
                          </a:effectLst>
                          <a:latin typeface="+mn-lt"/>
                          <a:ea typeface="+mn-ea"/>
                          <a:cs typeface="+mn-cs"/>
                        </a:rPr>
                        <a:t>-</a:t>
                      </a:r>
                      <a:endParaRPr lang="tr-TR" sz="140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accent1"/>
                    </a:solidFill>
                  </a:tcPr>
                </a:tc>
                <a:tc>
                  <a:txBody>
                    <a:bodyPr/>
                    <a:lstStyle/>
                    <a:p>
                      <a:pPr>
                        <a:lnSpc>
                          <a:spcPct val="107000"/>
                        </a:lnSpc>
                        <a:spcAft>
                          <a:spcPts val="0"/>
                        </a:spcAft>
                      </a:pPr>
                      <a:r>
                        <a:rPr lang="tr-TR" sz="1400" dirty="0">
                          <a:effectLst>
                            <a:outerShdw blurRad="38100" dist="38100" dir="2700000" algn="tl">
                              <a:srgbClr val="000000">
                                <a:alpha val="43137"/>
                              </a:srgbClr>
                            </a:outerShdw>
                          </a:effectLst>
                        </a:rPr>
                        <a:t> </a:t>
                      </a:r>
                      <a:r>
                        <a:rPr lang="tr-TR" sz="1400" dirty="0" smtClean="0">
                          <a:effectLst>
                            <a:outerShdw blurRad="38100" dist="38100" dir="2700000" algn="tl">
                              <a:srgbClr val="000000">
                                <a:alpha val="43137"/>
                              </a:srgbClr>
                            </a:outerShdw>
                          </a:effectLst>
                        </a:rPr>
                        <a:t>-</a:t>
                      </a:r>
                      <a:endParaRPr lang="tr-TR" sz="140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accent1"/>
                    </a:solidFill>
                  </a:tcPr>
                </a:tc>
                <a:tc>
                  <a:txBody>
                    <a:bodyPr/>
                    <a:lstStyle/>
                    <a:p>
                      <a:pPr>
                        <a:lnSpc>
                          <a:spcPct val="107000"/>
                        </a:lnSpc>
                        <a:spcAft>
                          <a:spcPts val="0"/>
                        </a:spcAft>
                      </a:pPr>
                      <a:r>
                        <a:rPr lang="tr-TR" sz="1400" dirty="0" smtClean="0">
                          <a:effectLst>
                            <a:outerShdw blurRad="38100" dist="38100" dir="2700000" algn="tl">
                              <a:srgbClr val="000000">
                                <a:alpha val="43137"/>
                              </a:srgbClr>
                            </a:outerShdw>
                          </a:effectLst>
                        </a:rPr>
                        <a:t>-</a:t>
                      </a:r>
                      <a:r>
                        <a:rPr lang="tr-TR" sz="1400" dirty="0">
                          <a:effectLst>
                            <a:outerShdw blurRad="38100" dist="38100" dir="2700000" algn="tl">
                              <a:srgbClr val="000000">
                                <a:alpha val="43137"/>
                              </a:srgbClr>
                            </a:outerShdw>
                          </a:effectLst>
                        </a:rPr>
                        <a:t> </a:t>
                      </a:r>
                      <a:endParaRPr lang="tr-TR" sz="140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accent1"/>
                    </a:solidFill>
                  </a:tcPr>
                </a:tc>
                <a:tc>
                  <a:txBody>
                    <a:bodyPr/>
                    <a:lstStyle/>
                    <a:p>
                      <a:pPr>
                        <a:lnSpc>
                          <a:spcPct val="107000"/>
                        </a:lnSpc>
                        <a:spcAft>
                          <a:spcPts val="0"/>
                        </a:spcAft>
                      </a:pPr>
                      <a:r>
                        <a:rPr lang="tr-TR" sz="1400" dirty="0">
                          <a:effectLst>
                            <a:outerShdw blurRad="38100" dist="38100" dir="2700000" algn="tl">
                              <a:srgbClr val="000000">
                                <a:alpha val="43137"/>
                              </a:srgbClr>
                            </a:outerShdw>
                          </a:effectLst>
                        </a:rPr>
                        <a:t> </a:t>
                      </a:r>
                      <a:r>
                        <a:rPr lang="tr-TR" sz="1400" dirty="0" smtClean="0">
                          <a:effectLst>
                            <a:outerShdw blurRad="38100" dist="38100" dir="2700000" algn="tl">
                              <a:srgbClr val="000000">
                                <a:alpha val="43137"/>
                              </a:srgbClr>
                            </a:outerShdw>
                          </a:effectLst>
                        </a:rPr>
                        <a:t>-</a:t>
                      </a:r>
                      <a:endParaRPr lang="tr-TR" sz="140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accent1"/>
                    </a:solidFill>
                  </a:tcPr>
                </a:tc>
                <a:tc>
                  <a:txBody>
                    <a:bodyPr/>
                    <a:lstStyle/>
                    <a:p>
                      <a:pPr>
                        <a:lnSpc>
                          <a:spcPct val="107000"/>
                        </a:lnSpc>
                        <a:spcAft>
                          <a:spcPts val="0"/>
                        </a:spcAft>
                      </a:pPr>
                      <a:r>
                        <a:rPr lang="tr-TR" sz="1400" dirty="0">
                          <a:effectLst>
                            <a:outerShdw blurRad="38100" dist="38100" dir="2700000" algn="tl">
                              <a:srgbClr val="000000">
                                <a:alpha val="43137"/>
                              </a:srgbClr>
                            </a:outerShdw>
                          </a:effectLst>
                        </a:rPr>
                        <a:t> </a:t>
                      </a:r>
                      <a:r>
                        <a:rPr lang="tr-TR" sz="1400" dirty="0" smtClean="0">
                          <a:effectLst>
                            <a:outerShdw blurRad="38100" dist="38100" dir="2700000" algn="tl">
                              <a:srgbClr val="000000">
                                <a:alpha val="43137"/>
                              </a:srgbClr>
                            </a:outerShdw>
                          </a:effectLst>
                        </a:rPr>
                        <a:t>-</a:t>
                      </a:r>
                      <a:endParaRPr lang="tr-TR" sz="140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accent1"/>
                    </a:solidFill>
                  </a:tcPr>
                </a:tc>
                <a:tc>
                  <a:txBody>
                    <a:bodyPr/>
                    <a:lstStyle/>
                    <a:p>
                      <a:pPr>
                        <a:lnSpc>
                          <a:spcPct val="107000"/>
                        </a:lnSpc>
                        <a:spcAft>
                          <a:spcPts val="0"/>
                        </a:spcAft>
                      </a:pPr>
                      <a:r>
                        <a:rPr lang="tr-TR" sz="1400" dirty="0">
                          <a:effectLst>
                            <a:outerShdw blurRad="38100" dist="38100" dir="2700000" algn="tl">
                              <a:srgbClr val="000000">
                                <a:alpha val="43137"/>
                              </a:srgbClr>
                            </a:outerShdw>
                          </a:effectLst>
                        </a:rPr>
                        <a:t> </a:t>
                      </a:r>
                      <a:r>
                        <a:rPr lang="tr-TR" sz="1400" dirty="0" smtClean="0">
                          <a:effectLst>
                            <a:outerShdw blurRad="38100" dist="38100" dir="2700000" algn="tl">
                              <a:srgbClr val="000000">
                                <a:alpha val="43137"/>
                              </a:srgbClr>
                            </a:outerShdw>
                          </a:effectLst>
                        </a:rPr>
                        <a:t>-</a:t>
                      </a:r>
                      <a:endParaRPr lang="tr-TR" sz="140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accent1"/>
                    </a:solidFill>
                  </a:tcPr>
                </a:tc>
                <a:tc>
                  <a:txBody>
                    <a:bodyPr/>
                    <a:lstStyle/>
                    <a:p>
                      <a:pPr>
                        <a:lnSpc>
                          <a:spcPct val="107000"/>
                        </a:lnSpc>
                        <a:spcAft>
                          <a:spcPts val="0"/>
                        </a:spcAft>
                      </a:pPr>
                      <a:r>
                        <a:rPr lang="tr-TR" sz="1400" dirty="0" smtClean="0">
                          <a:effectLst>
                            <a:outerShdw blurRad="38100" dist="38100" dir="2700000" algn="tl">
                              <a:srgbClr val="000000">
                                <a:alpha val="43137"/>
                              </a:srgbClr>
                            </a:outerShdw>
                          </a:effectLst>
                        </a:rPr>
                        <a:t>-</a:t>
                      </a:r>
                      <a:r>
                        <a:rPr lang="tr-TR" sz="1400" dirty="0">
                          <a:effectLst>
                            <a:outerShdw blurRad="38100" dist="38100" dir="2700000" algn="tl">
                              <a:srgbClr val="000000">
                                <a:alpha val="43137"/>
                              </a:srgbClr>
                            </a:outerShdw>
                          </a:effectLst>
                        </a:rPr>
                        <a:t> </a:t>
                      </a:r>
                      <a:endParaRPr lang="tr-TR" sz="140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accent1"/>
                    </a:solidFill>
                  </a:tcPr>
                </a:tc>
                <a:tc>
                  <a:txBody>
                    <a:bodyPr/>
                    <a:lstStyle/>
                    <a:p>
                      <a:pPr>
                        <a:lnSpc>
                          <a:spcPct val="107000"/>
                        </a:lnSpc>
                        <a:spcAft>
                          <a:spcPts val="0"/>
                        </a:spcAft>
                      </a:pPr>
                      <a:r>
                        <a:rPr lang="tr-TR" sz="1400" dirty="0" smtClean="0">
                          <a:effectLst>
                            <a:outerShdw blurRad="38100" dist="38100" dir="2700000" algn="tl">
                              <a:srgbClr val="000000">
                                <a:alpha val="43137"/>
                              </a:srgbClr>
                            </a:outerShdw>
                          </a:effectLst>
                        </a:rPr>
                        <a:t>-</a:t>
                      </a:r>
                      <a:r>
                        <a:rPr lang="tr-TR" sz="1400" dirty="0">
                          <a:effectLst>
                            <a:outerShdw blurRad="38100" dist="38100" dir="2700000" algn="tl">
                              <a:srgbClr val="000000">
                                <a:alpha val="43137"/>
                              </a:srgbClr>
                            </a:outerShdw>
                          </a:effectLst>
                        </a:rPr>
                        <a:t> </a:t>
                      </a:r>
                      <a:endParaRPr lang="tr-TR" sz="140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accent1"/>
                    </a:solidFill>
                  </a:tcPr>
                </a:tc>
                <a:tc>
                  <a:txBody>
                    <a:bodyPr/>
                    <a:lstStyle/>
                    <a:p>
                      <a:pPr>
                        <a:lnSpc>
                          <a:spcPct val="107000"/>
                        </a:lnSpc>
                        <a:spcAft>
                          <a:spcPts val="0"/>
                        </a:spcAft>
                      </a:pPr>
                      <a:r>
                        <a:rPr lang="tr-TR" sz="1400" dirty="0">
                          <a:effectLst>
                            <a:outerShdw blurRad="38100" dist="38100" dir="2700000" algn="tl">
                              <a:srgbClr val="000000">
                                <a:alpha val="43137"/>
                              </a:srgbClr>
                            </a:outerShdw>
                          </a:effectLst>
                        </a:rPr>
                        <a:t> </a:t>
                      </a:r>
                      <a:r>
                        <a:rPr lang="tr-TR" sz="1400" dirty="0" smtClean="0">
                          <a:effectLst>
                            <a:outerShdw blurRad="38100" dist="38100" dir="2700000" algn="tl">
                              <a:srgbClr val="000000">
                                <a:alpha val="43137"/>
                              </a:srgbClr>
                            </a:outerShdw>
                          </a:effectLst>
                        </a:rPr>
                        <a:t>-</a:t>
                      </a:r>
                      <a:endParaRPr lang="tr-TR" sz="140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accent1"/>
                    </a:solidFill>
                  </a:tcPr>
                </a:tc>
              </a:tr>
            </a:tbl>
          </a:graphicData>
        </a:graphic>
      </p:graphicFrame>
    </p:spTree>
    <p:extLst>
      <p:ext uri="{BB962C8B-B14F-4D97-AF65-F5344CB8AC3E}">
        <p14:creationId xmlns:p14="http://schemas.microsoft.com/office/powerpoint/2010/main" val="137209683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effectLst>
                  <a:outerShdw blurRad="38100" dist="38100" dir="2700000" algn="tl">
                    <a:srgbClr val="000000">
                      <a:alpha val="43137"/>
                    </a:srgbClr>
                  </a:outerShdw>
                </a:effectLst>
              </a:rPr>
              <a:t>Hizmet Alanları</a:t>
            </a:r>
            <a:endParaRPr lang="tr-TR" dirty="0">
              <a:effectLst>
                <a:outerShdw blurRad="38100" dist="38100" dir="2700000" algn="tl">
                  <a:srgbClr val="000000">
                    <a:alpha val="43137"/>
                  </a:srgbClr>
                </a:outerShdw>
              </a:effectLst>
            </a:endParaRPr>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2720626485"/>
              </p:ext>
            </p:extLst>
          </p:nvPr>
        </p:nvGraphicFramePr>
        <p:xfrm>
          <a:off x="1331494" y="2198914"/>
          <a:ext cx="10171529" cy="3298373"/>
        </p:xfrm>
        <a:graphic>
          <a:graphicData uri="http://schemas.openxmlformats.org/drawingml/2006/table">
            <a:tbl>
              <a:tblPr>
                <a:effectLst>
                  <a:outerShdw blurRad="50800" dist="38100" dir="8100000" algn="tr" rotWithShape="0">
                    <a:prstClr val="black">
                      <a:alpha val="40000"/>
                    </a:prstClr>
                  </a:outerShdw>
                </a:effectLst>
                <a:tableStyleId>{69CF1AB2-1976-4502-BF36-3FF5EA218861}</a:tableStyleId>
              </a:tblPr>
              <a:tblGrid>
                <a:gridCol w="916610"/>
                <a:gridCol w="932598"/>
                <a:gridCol w="1289647"/>
                <a:gridCol w="932598"/>
                <a:gridCol w="945031"/>
                <a:gridCol w="1199055"/>
                <a:gridCol w="934374"/>
                <a:gridCol w="932598"/>
                <a:gridCol w="934374"/>
                <a:gridCol w="1154644"/>
              </a:tblGrid>
              <a:tr h="752782">
                <a:tc gridSpan="3">
                  <a:txBody>
                    <a:bodyPr/>
                    <a:lstStyle/>
                    <a:p>
                      <a:pPr marL="59690" marR="59690" algn="ctr">
                        <a:lnSpc>
                          <a:spcPct val="107000"/>
                        </a:lnSpc>
                        <a:spcBef>
                          <a:spcPts val="155"/>
                        </a:spcBef>
                        <a:spcAft>
                          <a:spcPts val="0"/>
                        </a:spcAft>
                      </a:pPr>
                      <a:r>
                        <a:rPr lang="tr-TR" sz="1600" b="1" spc="-10" dirty="0" smtClean="0">
                          <a:effectLst>
                            <a:outerShdw blurRad="38100" dist="38100" dir="2700000" algn="tl">
                              <a:srgbClr val="000000">
                                <a:alpha val="43137"/>
                              </a:srgbClr>
                            </a:outerShdw>
                          </a:effectLst>
                        </a:rPr>
                        <a:t>Akade</a:t>
                      </a:r>
                      <a:r>
                        <a:rPr lang="tr-TR" sz="1600" b="1" spc="-35" dirty="0" smtClean="0">
                          <a:effectLst>
                            <a:outerShdw blurRad="38100" dist="38100" dir="2700000" algn="tl">
                              <a:srgbClr val="000000">
                                <a:alpha val="43137"/>
                              </a:srgbClr>
                            </a:outerShdw>
                          </a:effectLst>
                        </a:rPr>
                        <a:t>m</a:t>
                      </a:r>
                      <a:r>
                        <a:rPr lang="tr-TR" sz="1600" b="1" spc="10" dirty="0" smtClean="0">
                          <a:effectLst>
                            <a:outerShdw blurRad="38100" dist="38100" dir="2700000" algn="tl">
                              <a:srgbClr val="000000">
                                <a:alpha val="43137"/>
                              </a:srgbClr>
                            </a:outerShdw>
                          </a:effectLst>
                        </a:rPr>
                        <a:t>i</a:t>
                      </a:r>
                      <a:r>
                        <a:rPr lang="tr-TR" sz="1600" b="1" dirty="0" smtClean="0">
                          <a:effectLst>
                            <a:outerShdw blurRad="38100" dist="38100" dir="2700000" algn="tl">
                              <a:srgbClr val="000000">
                                <a:alpha val="43137"/>
                              </a:srgbClr>
                            </a:outerShdw>
                          </a:effectLst>
                        </a:rPr>
                        <a:t>k</a:t>
                      </a:r>
                      <a:r>
                        <a:rPr lang="tr-TR" sz="1600" b="1" spc="-5" dirty="0" smtClean="0">
                          <a:effectLst>
                            <a:outerShdw blurRad="38100" dist="38100" dir="2700000" algn="tl">
                              <a:srgbClr val="000000">
                                <a:alpha val="43137"/>
                              </a:srgbClr>
                            </a:outerShdw>
                          </a:effectLst>
                        </a:rPr>
                        <a:t> </a:t>
                      </a:r>
                      <a:r>
                        <a:rPr lang="tr-TR" sz="1600" b="1" spc="-10" dirty="0" smtClean="0">
                          <a:effectLst>
                            <a:outerShdw blurRad="38100" dist="38100" dir="2700000" algn="tl">
                              <a:srgbClr val="000000">
                                <a:alpha val="43137"/>
                              </a:srgbClr>
                            </a:outerShdw>
                          </a:effectLst>
                        </a:rPr>
                        <a:t>Pe</a:t>
                      </a:r>
                      <a:r>
                        <a:rPr lang="tr-TR" sz="1600" b="1" spc="-40" dirty="0" smtClean="0">
                          <a:effectLst>
                            <a:outerShdw blurRad="38100" dist="38100" dir="2700000" algn="tl">
                              <a:srgbClr val="000000">
                                <a:alpha val="43137"/>
                              </a:srgbClr>
                            </a:outerShdw>
                          </a:effectLst>
                        </a:rPr>
                        <a:t>r</a:t>
                      </a:r>
                      <a:r>
                        <a:rPr lang="tr-TR" sz="1600" b="1" spc="-10" dirty="0" smtClean="0">
                          <a:effectLst>
                            <a:outerShdw blurRad="38100" dist="38100" dir="2700000" algn="tl">
                              <a:srgbClr val="000000">
                                <a:alpha val="43137"/>
                              </a:srgbClr>
                            </a:outerShdw>
                          </a:effectLst>
                        </a:rPr>
                        <a:t>s</a:t>
                      </a:r>
                      <a:r>
                        <a:rPr lang="tr-TR" sz="1600" b="1" spc="-40" dirty="0" smtClean="0">
                          <a:effectLst>
                            <a:outerShdw blurRad="38100" dist="38100" dir="2700000" algn="tl">
                              <a:srgbClr val="000000">
                                <a:alpha val="43137"/>
                              </a:srgbClr>
                            </a:outerShdw>
                          </a:effectLst>
                        </a:rPr>
                        <a:t>on</a:t>
                      </a:r>
                      <a:r>
                        <a:rPr lang="tr-TR" sz="1600" b="1" spc="-10" dirty="0" smtClean="0">
                          <a:effectLst>
                            <a:outerShdw blurRad="38100" dist="38100" dir="2700000" algn="tl">
                              <a:srgbClr val="000000">
                                <a:alpha val="43137"/>
                              </a:srgbClr>
                            </a:outerShdw>
                          </a:effectLst>
                        </a:rPr>
                        <a:t>e</a:t>
                      </a:r>
                      <a:r>
                        <a:rPr lang="tr-TR" sz="1600" b="1" dirty="0" smtClean="0">
                          <a:effectLst>
                            <a:outerShdw blurRad="38100" dist="38100" dir="2700000" algn="tl">
                              <a:srgbClr val="000000">
                                <a:alpha val="43137"/>
                              </a:srgbClr>
                            </a:outerShdw>
                          </a:effectLst>
                        </a:rPr>
                        <a:t>l</a:t>
                      </a:r>
                      <a:r>
                        <a:rPr lang="tr-TR" sz="1600" b="1" spc="20" dirty="0" smtClean="0">
                          <a:effectLst>
                            <a:outerShdw blurRad="38100" dist="38100" dir="2700000" algn="tl">
                              <a:srgbClr val="000000">
                                <a:alpha val="43137"/>
                              </a:srgbClr>
                            </a:outerShdw>
                          </a:effectLst>
                        </a:rPr>
                        <a:t> </a:t>
                      </a:r>
                    </a:p>
                    <a:p>
                      <a:pPr marL="59690" marR="59690" algn="ctr">
                        <a:lnSpc>
                          <a:spcPct val="107000"/>
                        </a:lnSpc>
                        <a:spcBef>
                          <a:spcPts val="155"/>
                        </a:spcBef>
                        <a:spcAft>
                          <a:spcPts val="0"/>
                        </a:spcAft>
                      </a:pPr>
                      <a:r>
                        <a:rPr lang="tr-TR" sz="1600" b="1" spc="-40" dirty="0" smtClean="0">
                          <a:effectLst>
                            <a:outerShdw blurRad="38100" dist="38100" dir="2700000" algn="tl">
                              <a:srgbClr val="000000">
                                <a:alpha val="43137"/>
                              </a:srgbClr>
                            </a:outerShdw>
                          </a:effectLst>
                        </a:rPr>
                        <a:t>H</a:t>
                      </a:r>
                      <a:r>
                        <a:rPr lang="tr-TR" sz="1600" b="1" spc="10" dirty="0" smtClean="0">
                          <a:effectLst>
                            <a:outerShdw blurRad="38100" dist="38100" dir="2700000" algn="tl">
                              <a:srgbClr val="000000">
                                <a:alpha val="43137"/>
                              </a:srgbClr>
                            </a:outerShdw>
                          </a:effectLst>
                        </a:rPr>
                        <a:t>i</a:t>
                      </a:r>
                      <a:r>
                        <a:rPr lang="tr-TR" sz="1600" b="1" spc="-45" dirty="0" smtClean="0">
                          <a:effectLst>
                            <a:outerShdw blurRad="38100" dist="38100" dir="2700000" algn="tl">
                              <a:srgbClr val="000000">
                                <a:alpha val="43137"/>
                              </a:srgbClr>
                            </a:outerShdw>
                          </a:effectLst>
                        </a:rPr>
                        <a:t>z</a:t>
                      </a:r>
                      <a:r>
                        <a:rPr lang="tr-TR" sz="1600" b="1" spc="-35" dirty="0" smtClean="0">
                          <a:effectLst>
                            <a:outerShdw blurRad="38100" dist="38100" dir="2700000" algn="tl">
                              <a:srgbClr val="000000">
                                <a:alpha val="43137"/>
                              </a:srgbClr>
                            </a:outerShdw>
                          </a:effectLst>
                        </a:rPr>
                        <a:t>m</a:t>
                      </a:r>
                      <a:r>
                        <a:rPr lang="tr-TR" sz="1600" b="1" spc="-10" dirty="0" smtClean="0">
                          <a:effectLst>
                            <a:outerShdw blurRad="38100" dist="38100" dir="2700000" algn="tl">
                              <a:srgbClr val="000000">
                                <a:alpha val="43137"/>
                              </a:srgbClr>
                            </a:outerShdw>
                          </a:effectLst>
                        </a:rPr>
                        <a:t>e</a:t>
                      </a:r>
                      <a:r>
                        <a:rPr lang="tr-TR" sz="1600" b="1" dirty="0" smtClean="0">
                          <a:effectLst>
                            <a:outerShdw blurRad="38100" dist="38100" dir="2700000" algn="tl">
                              <a:srgbClr val="000000">
                                <a:alpha val="43137"/>
                              </a:srgbClr>
                            </a:outerShdw>
                          </a:effectLst>
                        </a:rPr>
                        <a:t>t</a:t>
                      </a:r>
                      <a:r>
                        <a:rPr lang="tr-TR" sz="1600" b="1" baseline="0" dirty="0" smtClean="0">
                          <a:effectLst>
                            <a:outerShdw blurRad="38100" dist="38100" dir="2700000" algn="tl">
                              <a:srgbClr val="000000">
                                <a:alpha val="43137"/>
                              </a:srgbClr>
                            </a:outerShdw>
                          </a:effectLst>
                        </a:rPr>
                        <a:t> </a:t>
                      </a:r>
                      <a:r>
                        <a:rPr lang="tr-TR" sz="1600" b="1" spc="-10" dirty="0" smtClean="0">
                          <a:effectLst>
                            <a:outerShdw blurRad="38100" dist="38100" dir="2700000" algn="tl">
                              <a:srgbClr val="000000">
                                <a:alpha val="43137"/>
                              </a:srgbClr>
                            </a:outerShdw>
                          </a:effectLst>
                        </a:rPr>
                        <a:t>A</a:t>
                      </a:r>
                      <a:r>
                        <a:rPr lang="tr-TR" sz="1600" b="1" spc="-15" dirty="0" smtClean="0">
                          <a:effectLst>
                            <a:outerShdw blurRad="38100" dist="38100" dir="2700000" algn="tl">
                              <a:srgbClr val="000000">
                                <a:alpha val="43137"/>
                              </a:srgbClr>
                            </a:outerShdw>
                          </a:effectLst>
                        </a:rPr>
                        <a:t>l</a:t>
                      </a:r>
                      <a:r>
                        <a:rPr lang="tr-TR" sz="1600" b="1" spc="-10" dirty="0" smtClean="0">
                          <a:effectLst>
                            <a:outerShdw blurRad="38100" dist="38100" dir="2700000" algn="tl">
                              <a:srgbClr val="000000">
                                <a:alpha val="43137"/>
                              </a:srgbClr>
                            </a:outerShdw>
                          </a:effectLst>
                        </a:rPr>
                        <a:t>a</a:t>
                      </a:r>
                      <a:r>
                        <a:rPr lang="tr-TR" sz="1600" b="1" spc="-40" dirty="0" smtClean="0">
                          <a:effectLst>
                            <a:outerShdw blurRad="38100" dist="38100" dir="2700000" algn="tl">
                              <a:srgbClr val="000000">
                                <a:alpha val="43137"/>
                              </a:srgbClr>
                            </a:outerShdw>
                          </a:effectLst>
                        </a:rPr>
                        <a:t>n</a:t>
                      </a:r>
                      <a:r>
                        <a:rPr lang="tr-TR" sz="1600" b="1" dirty="0" smtClean="0">
                          <a:effectLst>
                            <a:outerShdw blurRad="38100" dist="38100" dir="2700000" algn="tl">
                              <a:srgbClr val="000000">
                                <a:alpha val="43137"/>
                              </a:srgbClr>
                            </a:outerShdw>
                          </a:effectLst>
                        </a:rPr>
                        <a:t>ı</a:t>
                      </a:r>
                      <a:endParaRPr lang="tr-TR" sz="1600" b="1"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bg2"/>
                    </a:solidFill>
                  </a:tcPr>
                </a:tc>
                <a:tc hMerge="1">
                  <a:txBody>
                    <a:bodyPr/>
                    <a:lstStyle/>
                    <a:p>
                      <a:endParaRPr lang="tr-TR"/>
                    </a:p>
                  </a:txBody>
                  <a:tcPr/>
                </a:tc>
                <a:tc hMerge="1">
                  <a:txBody>
                    <a:bodyPr/>
                    <a:lstStyle/>
                    <a:p>
                      <a:endParaRPr lang="tr-TR"/>
                    </a:p>
                  </a:txBody>
                  <a:tcPr/>
                </a:tc>
                <a:tc gridSpan="3">
                  <a:txBody>
                    <a:bodyPr/>
                    <a:lstStyle/>
                    <a:p>
                      <a:pPr algn="ctr">
                        <a:lnSpc>
                          <a:spcPts val="500"/>
                        </a:lnSpc>
                        <a:spcBef>
                          <a:spcPts val="5"/>
                        </a:spcBef>
                        <a:spcAft>
                          <a:spcPts val="0"/>
                        </a:spcAft>
                      </a:pPr>
                      <a:r>
                        <a:rPr lang="tr-TR" sz="1600" b="1" dirty="0" smtClean="0">
                          <a:effectLst>
                            <a:outerShdw blurRad="38100" dist="38100" dir="2700000" algn="tl">
                              <a:srgbClr val="000000">
                                <a:alpha val="43137"/>
                              </a:srgbClr>
                            </a:outerShdw>
                          </a:effectLst>
                        </a:rPr>
                        <a:t> </a:t>
                      </a:r>
                    </a:p>
                    <a:p>
                      <a:pPr marL="46990" algn="ctr">
                        <a:lnSpc>
                          <a:spcPct val="107000"/>
                        </a:lnSpc>
                        <a:spcAft>
                          <a:spcPts val="0"/>
                        </a:spcAft>
                      </a:pPr>
                      <a:r>
                        <a:rPr lang="tr-TR" sz="1600" b="1" spc="10" dirty="0" smtClean="0">
                          <a:effectLst>
                            <a:outerShdw blurRad="38100" dist="38100" dir="2700000" algn="tl">
                              <a:srgbClr val="000000">
                                <a:alpha val="43137"/>
                              </a:srgbClr>
                            </a:outerShdw>
                          </a:effectLst>
                        </a:rPr>
                        <a:t>İ</a:t>
                      </a:r>
                      <a:r>
                        <a:rPr lang="tr-TR" sz="1600" b="1" spc="-10" dirty="0" smtClean="0">
                          <a:effectLst>
                            <a:outerShdw blurRad="38100" dist="38100" dir="2700000" algn="tl">
                              <a:srgbClr val="000000">
                                <a:alpha val="43137"/>
                              </a:srgbClr>
                            </a:outerShdw>
                          </a:effectLst>
                        </a:rPr>
                        <a:t>da</a:t>
                      </a:r>
                      <a:r>
                        <a:rPr lang="tr-TR" sz="1600" b="1" spc="-40" dirty="0" smtClean="0">
                          <a:effectLst>
                            <a:outerShdw blurRad="38100" dist="38100" dir="2700000" algn="tl">
                              <a:srgbClr val="000000">
                                <a:alpha val="43137"/>
                              </a:srgbClr>
                            </a:outerShdw>
                          </a:effectLst>
                        </a:rPr>
                        <a:t>r</a:t>
                      </a:r>
                      <a:r>
                        <a:rPr lang="tr-TR" sz="1600" b="1" spc="0" dirty="0" smtClean="0">
                          <a:effectLst>
                            <a:outerShdw blurRad="38100" dist="38100" dir="2700000" algn="tl">
                              <a:srgbClr val="000000">
                                <a:alpha val="43137"/>
                              </a:srgbClr>
                            </a:outerShdw>
                          </a:effectLst>
                        </a:rPr>
                        <a:t>i</a:t>
                      </a:r>
                      <a:r>
                        <a:rPr lang="tr-TR" sz="1600" b="1" spc="10" dirty="0" smtClean="0">
                          <a:effectLst>
                            <a:outerShdw blurRad="38100" dist="38100" dir="2700000" algn="tl">
                              <a:srgbClr val="000000">
                                <a:alpha val="43137"/>
                              </a:srgbClr>
                            </a:outerShdw>
                          </a:effectLst>
                        </a:rPr>
                        <a:t> </a:t>
                      </a:r>
                      <a:r>
                        <a:rPr lang="tr-TR" sz="1600" b="1" spc="-10" dirty="0" smtClean="0">
                          <a:effectLst>
                            <a:outerShdw blurRad="38100" dist="38100" dir="2700000" algn="tl">
                              <a:srgbClr val="000000">
                                <a:alpha val="43137"/>
                              </a:srgbClr>
                            </a:outerShdw>
                          </a:effectLst>
                        </a:rPr>
                        <a:t>Pe</a:t>
                      </a:r>
                      <a:r>
                        <a:rPr lang="tr-TR" sz="1600" b="1" spc="-40" dirty="0" smtClean="0">
                          <a:effectLst>
                            <a:outerShdw blurRad="38100" dist="38100" dir="2700000" algn="tl">
                              <a:srgbClr val="000000">
                                <a:alpha val="43137"/>
                              </a:srgbClr>
                            </a:outerShdw>
                          </a:effectLst>
                        </a:rPr>
                        <a:t>r</a:t>
                      </a:r>
                      <a:r>
                        <a:rPr lang="tr-TR" sz="1600" b="1" spc="-10" dirty="0" smtClean="0">
                          <a:effectLst>
                            <a:outerShdw blurRad="38100" dist="38100" dir="2700000" algn="tl">
                              <a:srgbClr val="000000">
                                <a:alpha val="43137"/>
                              </a:srgbClr>
                            </a:outerShdw>
                          </a:effectLst>
                        </a:rPr>
                        <a:t>s</a:t>
                      </a:r>
                      <a:r>
                        <a:rPr lang="tr-TR" sz="1600" b="1" spc="-40" dirty="0" smtClean="0">
                          <a:effectLst>
                            <a:outerShdw blurRad="38100" dist="38100" dir="2700000" algn="tl">
                              <a:srgbClr val="000000">
                                <a:alpha val="43137"/>
                              </a:srgbClr>
                            </a:outerShdw>
                          </a:effectLst>
                        </a:rPr>
                        <a:t>on</a:t>
                      </a:r>
                      <a:r>
                        <a:rPr lang="tr-TR" sz="1600" b="1" spc="-10" dirty="0" smtClean="0">
                          <a:effectLst>
                            <a:outerShdw blurRad="38100" dist="38100" dir="2700000" algn="tl">
                              <a:srgbClr val="000000">
                                <a:alpha val="43137"/>
                              </a:srgbClr>
                            </a:outerShdw>
                          </a:effectLst>
                        </a:rPr>
                        <a:t>e</a:t>
                      </a:r>
                      <a:r>
                        <a:rPr lang="tr-TR" sz="1600" b="1" dirty="0" smtClean="0">
                          <a:effectLst>
                            <a:outerShdw blurRad="38100" dist="38100" dir="2700000" algn="tl">
                              <a:srgbClr val="000000">
                                <a:alpha val="43137"/>
                              </a:srgbClr>
                            </a:outerShdw>
                          </a:effectLst>
                        </a:rPr>
                        <a:t>l</a:t>
                      </a:r>
                      <a:r>
                        <a:rPr lang="tr-TR" sz="1600" b="1" spc="20" dirty="0" smtClean="0">
                          <a:effectLst>
                            <a:outerShdw blurRad="38100" dist="38100" dir="2700000" algn="tl">
                              <a:srgbClr val="000000">
                                <a:alpha val="43137"/>
                              </a:srgbClr>
                            </a:outerShdw>
                          </a:effectLst>
                        </a:rPr>
                        <a:t> </a:t>
                      </a:r>
                    </a:p>
                    <a:p>
                      <a:pPr marL="46990" algn="ctr">
                        <a:lnSpc>
                          <a:spcPct val="107000"/>
                        </a:lnSpc>
                        <a:spcAft>
                          <a:spcPts val="0"/>
                        </a:spcAft>
                      </a:pPr>
                      <a:r>
                        <a:rPr lang="tr-TR" sz="1600" b="1" spc="-40" dirty="0" smtClean="0">
                          <a:effectLst>
                            <a:outerShdw blurRad="38100" dist="38100" dir="2700000" algn="tl">
                              <a:srgbClr val="000000">
                                <a:alpha val="43137"/>
                              </a:srgbClr>
                            </a:outerShdw>
                          </a:effectLst>
                        </a:rPr>
                        <a:t>H</a:t>
                      </a:r>
                      <a:r>
                        <a:rPr lang="tr-TR" sz="1600" b="1" spc="10" dirty="0" smtClean="0">
                          <a:effectLst>
                            <a:outerShdw blurRad="38100" dist="38100" dir="2700000" algn="tl">
                              <a:srgbClr val="000000">
                                <a:alpha val="43137"/>
                              </a:srgbClr>
                            </a:outerShdw>
                          </a:effectLst>
                        </a:rPr>
                        <a:t>i</a:t>
                      </a:r>
                      <a:r>
                        <a:rPr lang="tr-TR" sz="1600" b="1" spc="-45" dirty="0" smtClean="0">
                          <a:effectLst>
                            <a:outerShdw blurRad="38100" dist="38100" dir="2700000" algn="tl">
                              <a:srgbClr val="000000">
                                <a:alpha val="43137"/>
                              </a:srgbClr>
                            </a:outerShdw>
                          </a:effectLst>
                        </a:rPr>
                        <a:t>z</a:t>
                      </a:r>
                      <a:r>
                        <a:rPr lang="tr-TR" sz="1600" b="1" spc="-35" dirty="0" smtClean="0">
                          <a:effectLst>
                            <a:outerShdw blurRad="38100" dist="38100" dir="2700000" algn="tl">
                              <a:srgbClr val="000000">
                                <a:alpha val="43137"/>
                              </a:srgbClr>
                            </a:outerShdw>
                          </a:effectLst>
                        </a:rPr>
                        <a:t>m</a:t>
                      </a:r>
                      <a:r>
                        <a:rPr lang="tr-TR" sz="1600" b="1" spc="-10" dirty="0" smtClean="0">
                          <a:effectLst>
                            <a:outerShdw blurRad="38100" dist="38100" dir="2700000" algn="tl">
                              <a:srgbClr val="000000">
                                <a:alpha val="43137"/>
                              </a:srgbClr>
                            </a:outerShdw>
                          </a:effectLst>
                        </a:rPr>
                        <a:t>e</a:t>
                      </a:r>
                      <a:r>
                        <a:rPr lang="tr-TR" sz="1600" b="1" dirty="0" smtClean="0">
                          <a:effectLst>
                            <a:outerShdw blurRad="38100" dist="38100" dir="2700000" algn="tl">
                              <a:srgbClr val="000000">
                                <a:alpha val="43137"/>
                              </a:srgbClr>
                            </a:outerShdw>
                          </a:effectLst>
                        </a:rPr>
                        <a:t>t</a:t>
                      </a:r>
                      <a:r>
                        <a:rPr lang="tr-TR" sz="1600" b="1" spc="-40" dirty="0" smtClean="0">
                          <a:effectLst>
                            <a:outerShdw blurRad="38100" dist="38100" dir="2700000" algn="tl">
                              <a:srgbClr val="000000">
                                <a:alpha val="43137"/>
                              </a:srgbClr>
                            </a:outerShdw>
                          </a:effectLst>
                        </a:rPr>
                        <a:t> </a:t>
                      </a:r>
                      <a:r>
                        <a:rPr lang="tr-TR" sz="1600" b="1" spc="-10" dirty="0" smtClean="0">
                          <a:effectLst>
                            <a:outerShdw blurRad="38100" dist="38100" dir="2700000" algn="tl">
                              <a:srgbClr val="000000">
                                <a:alpha val="43137"/>
                              </a:srgbClr>
                            </a:outerShdw>
                          </a:effectLst>
                        </a:rPr>
                        <a:t>A</a:t>
                      </a:r>
                      <a:r>
                        <a:rPr lang="tr-TR" sz="1600" b="1" spc="-15" dirty="0" smtClean="0">
                          <a:effectLst>
                            <a:outerShdw blurRad="38100" dist="38100" dir="2700000" algn="tl">
                              <a:srgbClr val="000000">
                                <a:alpha val="43137"/>
                              </a:srgbClr>
                            </a:outerShdw>
                          </a:effectLst>
                        </a:rPr>
                        <a:t>l</a:t>
                      </a:r>
                      <a:r>
                        <a:rPr lang="tr-TR" sz="1600" b="1" spc="-10" dirty="0" smtClean="0">
                          <a:effectLst>
                            <a:outerShdw blurRad="38100" dist="38100" dir="2700000" algn="tl">
                              <a:srgbClr val="000000">
                                <a:alpha val="43137"/>
                              </a:srgbClr>
                            </a:outerShdw>
                          </a:effectLst>
                        </a:rPr>
                        <a:t>a</a:t>
                      </a:r>
                      <a:r>
                        <a:rPr lang="tr-TR" sz="1600" b="1" spc="-40" dirty="0" smtClean="0">
                          <a:effectLst>
                            <a:outerShdw blurRad="38100" dist="38100" dir="2700000" algn="tl">
                              <a:srgbClr val="000000">
                                <a:alpha val="43137"/>
                              </a:srgbClr>
                            </a:outerShdw>
                          </a:effectLst>
                        </a:rPr>
                        <a:t>n</a:t>
                      </a:r>
                      <a:r>
                        <a:rPr lang="tr-TR" sz="1600" b="1" dirty="0" smtClean="0">
                          <a:effectLst>
                            <a:outerShdw blurRad="38100" dist="38100" dir="2700000" algn="tl">
                              <a:srgbClr val="000000">
                                <a:alpha val="43137"/>
                              </a:srgbClr>
                            </a:outerShdw>
                          </a:effectLst>
                        </a:rPr>
                        <a:t>ı</a:t>
                      </a:r>
                      <a:endParaRPr lang="tr-TR" sz="1600" b="1"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bg2"/>
                    </a:solidFill>
                  </a:tcPr>
                </a:tc>
                <a:tc hMerge="1">
                  <a:txBody>
                    <a:bodyPr/>
                    <a:lstStyle/>
                    <a:p>
                      <a:endParaRPr lang="tr-TR"/>
                    </a:p>
                  </a:txBody>
                  <a:tcPr/>
                </a:tc>
                <a:tc hMerge="1">
                  <a:txBody>
                    <a:bodyPr/>
                    <a:lstStyle/>
                    <a:p>
                      <a:endParaRPr lang="tr-TR"/>
                    </a:p>
                  </a:txBody>
                  <a:tcPr/>
                </a:tc>
                <a:tc rowSpan="2" gridSpan="2">
                  <a:txBody>
                    <a:bodyPr/>
                    <a:lstStyle/>
                    <a:p>
                      <a:pPr algn="ctr">
                        <a:lnSpc>
                          <a:spcPts val="700"/>
                        </a:lnSpc>
                        <a:spcBef>
                          <a:spcPts val="45"/>
                        </a:spcBef>
                        <a:spcAft>
                          <a:spcPts val="0"/>
                        </a:spcAft>
                      </a:pPr>
                      <a:r>
                        <a:rPr lang="tr-TR" sz="1600" b="1" dirty="0" smtClean="0">
                          <a:effectLst>
                            <a:outerShdw blurRad="38100" dist="38100" dir="2700000" algn="tl">
                              <a:srgbClr val="000000">
                                <a:alpha val="43137"/>
                              </a:srgbClr>
                            </a:outerShdw>
                          </a:effectLst>
                        </a:rPr>
                        <a:t> </a:t>
                      </a:r>
                    </a:p>
                    <a:p>
                      <a:pPr marL="138430" marR="127000" indent="51435" algn="ctr">
                        <a:lnSpc>
                          <a:spcPct val="119000"/>
                        </a:lnSpc>
                        <a:spcAft>
                          <a:spcPts val="0"/>
                        </a:spcAft>
                      </a:pPr>
                      <a:r>
                        <a:rPr lang="tr-TR" sz="1600" b="1" spc="-45" dirty="0" smtClean="0">
                          <a:effectLst>
                            <a:outerShdw blurRad="38100" dist="38100" dir="2700000" algn="tl">
                              <a:srgbClr val="000000">
                                <a:alpha val="43137"/>
                              </a:srgbClr>
                            </a:outerShdw>
                          </a:effectLst>
                        </a:rPr>
                        <a:t>Yönetim Ofisi</a:t>
                      </a:r>
                    </a:p>
                    <a:p>
                      <a:pPr marL="138430" marR="127000" indent="51435" algn="ctr">
                        <a:lnSpc>
                          <a:spcPct val="119000"/>
                        </a:lnSpc>
                        <a:spcAft>
                          <a:spcPts val="0"/>
                        </a:spcAft>
                      </a:pPr>
                      <a:r>
                        <a:rPr lang="tr-TR" sz="1600" b="1" spc="-45" dirty="0" smtClean="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rPr>
                        <a:t>(Dekanlık)</a:t>
                      </a:r>
                      <a:endParaRPr lang="tr-TR" sz="1600" b="1"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bg2"/>
                    </a:solidFill>
                  </a:tcPr>
                </a:tc>
                <a:tc rowSpan="2" hMerge="1">
                  <a:txBody>
                    <a:bodyPr/>
                    <a:lstStyle/>
                    <a:p>
                      <a:endParaRPr lang="tr-TR"/>
                    </a:p>
                  </a:txBody>
                  <a:tcPr/>
                </a:tc>
                <a:tc rowSpan="2" gridSpan="2">
                  <a:txBody>
                    <a:bodyPr/>
                    <a:lstStyle/>
                    <a:p>
                      <a:pPr algn="ctr">
                        <a:lnSpc>
                          <a:spcPts val="1100"/>
                        </a:lnSpc>
                        <a:spcBef>
                          <a:spcPts val="60"/>
                        </a:spcBef>
                        <a:spcAft>
                          <a:spcPts val="0"/>
                        </a:spcAft>
                      </a:pPr>
                      <a:r>
                        <a:rPr lang="tr-TR" sz="1600" b="1" dirty="0" smtClean="0">
                          <a:effectLst>
                            <a:outerShdw blurRad="38100" dist="38100" dir="2700000" algn="tl">
                              <a:srgbClr val="000000">
                                <a:alpha val="43137"/>
                              </a:srgbClr>
                            </a:outerShdw>
                          </a:effectLst>
                        </a:rPr>
                        <a:t> </a:t>
                      </a:r>
                    </a:p>
                    <a:p>
                      <a:pPr marL="51435" algn="ctr">
                        <a:lnSpc>
                          <a:spcPct val="107000"/>
                        </a:lnSpc>
                        <a:spcAft>
                          <a:spcPts val="0"/>
                        </a:spcAft>
                      </a:pPr>
                      <a:r>
                        <a:rPr lang="tr-TR" sz="1600" b="1" spc="-45" dirty="0" smtClean="0">
                          <a:effectLst>
                            <a:outerShdw blurRad="38100" dist="38100" dir="2700000" algn="tl">
                              <a:srgbClr val="000000">
                                <a:alpha val="43137"/>
                              </a:srgbClr>
                            </a:outerShdw>
                          </a:effectLst>
                        </a:rPr>
                        <a:t>A</a:t>
                      </a:r>
                      <a:r>
                        <a:rPr lang="tr-TR" sz="1600" b="1" spc="-15" dirty="0" smtClean="0">
                          <a:effectLst>
                            <a:outerShdw blurRad="38100" dist="38100" dir="2700000" algn="tl">
                              <a:srgbClr val="000000">
                                <a:alpha val="43137"/>
                              </a:srgbClr>
                            </a:outerShdw>
                          </a:effectLst>
                        </a:rPr>
                        <a:t>r</a:t>
                      </a:r>
                      <a:r>
                        <a:rPr lang="tr-TR" sz="1600" b="1" spc="-10" dirty="0" smtClean="0">
                          <a:effectLst>
                            <a:outerShdw blurRad="38100" dist="38100" dir="2700000" algn="tl">
                              <a:srgbClr val="000000">
                                <a:alpha val="43137"/>
                              </a:srgbClr>
                            </a:outerShdw>
                          </a:effectLst>
                        </a:rPr>
                        <a:t>şi</a:t>
                      </a:r>
                      <a:r>
                        <a:rPr lang="tr-TR" sz="1600" b="1" dirty="0" smtClean="0">
                          <a:effectLst>
                            <a:outerShdw blurRad="38100" dist="38100" dir="2700000" algn="tl">
                              <a:srgbClr val="000000">
                                <a:alpha val="43137"/>
                              </a:srgbClr>
                            </a:outerShdw>
                          </a:effectLst>
                        </a:rPr>
                        <a:t>v</a:t>
                      </a:r>
                      <a:r>
                        <a:rPr lang="tr-TR" sz="1600" b="1" spc="10" dirty="0" smtClean="0">
                          <a:effectLst>
                            <a:outerShdw blurRad="38100" dist="38100" dir="2700000" algn="tl">
                              <a:srgbClr val="000000">
                                <a:alpha val="43137"/>
                              </a:srgbClr>
                            </a:outerShdw>
                          </a:effectLst>
                        </a:rPr>
                        <a:t> </a:t>
                      </a:r>
                      <a:r>
                        <a:rPr lang="tr-TR" sz="1600" b="1" spc="-45" dirty="0" smtClean="0">
                          <a:effectLst>
                            <a:outerShdw blurRad="38100" dist="38100" dir="2700000" algn="tl">
                              <a:srgbClr val="000000">
                                <a:alpha val="43137"/>
                              </a:srgbClr>
                            </a:outerShdw>
                          </a:effectLst>
                        </a:rPr>
                        <a:t>A</a:t>
                      </a:r>
                      <a:r>
                        <a:rPr lang="tr-TR" sz="1600" b="1" spc="-5" dirty="0" smtClean="0">
                          <a:effectLst>
                            <a:outerShdw blurRad="38100" dist="38100" dir="2700000" algn="tl">
                              <a:srgbClr val="000000">
                                <a:alpha val="43137"/>
                              </a:srgbClr>
                            </a:outerShdw>
                          </a:effectLst>
                        </a:rPr>
                        <a:t>l</a:t>
                      </a:r>
                      <a:r>
                        <a:rPr lang="tr-TR" sz="1600" b="1" spc="-45" dirty="0" smtClean="0">
                          <a:effectLst>
                            <a:outerShdw blurRad="38100" dist="38100" dir="2700000" algn="tl">
                              <a:srgbClr val="000000">
                                <a:alpha val="43137"/>
                              </a:srgbClr>
                            </a:outerShdw>
                          </a:effectLst>
                        </a:rPr>
                        <a:t>a</a:t>
                      </a:r>
                      <a:r>
                        <a:rPr lang="tr-TR" sz="1600" b="1" spc="-15" dirty="0" smtClean="0">
                          <a:effectLst>
                            <a:outerShdw blurRad="38100" dist="38100" dir="2700000" algn="tl">
                              <a:srgbClr val="000000">
                                <a:alpha val="43137"/>
                              </a:srgbClr>
                            </a:outerShdw>
                          </a:effectLst>
                        </a:rPr>
                        <a:t>n</a:t>
                      </a:r>
                      <a:r>
                        <a:rPr lang="tr-TR" sz="1600" b="1" spc="-5" dirty="0" smtClean="0">
                          <a:effectLst>
                            <a:outerShdw blurRad="38100" dist="38100" dir="2700000" algn="tl">
                              <a:srgbClr val="000000">
                                <a:alpha val="43137"/>
                              </a:srgbClr>
                            </a:outerShdw>
                          </a:effectLst>
                        </a:rPr>
                        <a:t>l</a:t>
                      </a:r>
                      <a:r>
                        <a:rPr lang="tr-TR" sz="1600" b="1" spc="-45" dirty="0" smtClean="0">
                          <a:effectLst>
                            <a:outerShdw blurRad="38100" dist="38100" dir="2700000" algn="tl">
                              <a:srgbClr val="000000">
                                <a:alpha val="43137"/>
                              </a:srgbClr>
                            </a:outerShdw>
                          </a:effectLst>
                        </a:rPr>
                        <a:t>a</a:t>
                      </a:r>
                      <a:r>
                        <a:rPr lang="tr-TR" sz="1600" b="1" spc="-15" dirty="0" smtClean="0">
                          <a:effectLst>
                            <a:outerShdw blurRad="38100" dist="38100" dir="2700000" algn="tl">
                              <a:srgbClr val="000000">
                                <a:alpha val="43137"/>
                              </a:srgbClr>
                            </a:outerShdw>
                          </a:effectLst>
                        </a:rPr>
                        <a:t>r</a:t>
                      </a:r>
                      <a:r>
                        <a:rPr lang="tr-TR" sz="1600" b="1" dirty="0" smtClean="0">
                          <a:effectLst>
                            <a:outerShdw blurRad="38100" dist="38100" dir="2700000" algn="tl">
                              <a:srgbClr val="000000">
                                <a:alpha val="43137"/>
                              </a:srgbClr>
                            </a:outerShdw>
                          </a:effectLst>
                        </a:rPr>
                        <a:t>ı</a:t>
                      </a:r>
                      <a:endParaRPr lang="tr-TR" sz="1600" b="1"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bg2"/>
                    </a:solidFill>
                  </a:tcPr>
                </a:tc>
                <a:tc rowSpan="2" hMerge="1">
                  <a:txBody>
                    <a:bodyPr/>
                    <a:lstStyle/>
                    <a:p>
                      <a:endParaRPr lang="tr-TR"/>
                    </a:p>
                  </a:txBody>
                  <a:tcPr/>
                </a:tc>
              </a:tr>
              <a:tr h="891633">
                <a:tc gridSpan="3">
                  <a:txBody>
                    <a:bodyPr/>
                    <a:lstStyle/>
                    <a:p>
                      <a:pPr marL="253365" algn="ctr">
                        <a:lnSpc>
                          <a:spcPct val="107000"/>
                        </a:lnSpc>
                        <a:spcBef>
                          <a:spcPts val="290"/>
                        </a:spcBef>
                        <a:spcAft>
                          <a:spcPts val="0"/>
                        </a:spcAft>
                      </a:pPr>
                      <a:r>
                        <a:rPr lang="tr-TR" sz="1600" b="1" spc="-15" dirty="0" smtClean="0">
                          <a:effectLst>
                            <a:outerShdw blurRad="38100" dist="38100" dir="2700000" algn="tl">
                              <a:srgbClr val="000000">
                                <a:alpha val="43137"/>
                              </a:srgbClr>
                            </a:outerShdw>
                          </a:effectLst>
                        </a:rPr>
                        <a:t>Ç</a:t>
                      </a:r>
                      <a:r>
                        <a:rPr lang="tr-TR" sz="1600" b="1" spc="-45" dirty="0" smtClean="0">
                          <a:effectLst>
                            <a:outerShdw blurRad="38100" dist="38100" dir="2700000" algn="tl">
                              <a:srgbClr val="000000">
                                <a:alpha val="43137"/>
                              </a:srgbClr>
                            </a:outerShdw>
                          </a:effectLst>
                        </a:rPr>
                        <a:t>a</a:t>
                      </a:r>
                      <a:r>
                        <a:rPr lang="tr-TR" sz="1600" b="1" spc="-5" dirty="0" smtClean="0">
                          <a:effectLst>
                            <a:outerShdw blurRad="38100" dist="38100" dir="2700000" algn="tl">
                              <a:srgbClr val="000000">
                                <a:alpha val="43137"/>
                              </a:srgbClr>
                            </a:outerShdw>
                          </a:effectLst>
                        </a:rPr>
                        <a:t>l</a:t>
                      </a:r>
                      <a:r>
                        <a:rPr lang="tr-TR" sz="1600" b="1" spc="-20" dirty="0" smtClean="0">
                          <a:effectLst>
                            <a:outerShdw blurRad="38100" dist="38100" dir="2700000" algn="tl">
                              <a:srgbClr val="000000">
                                <a:alpha val="43137"/>
                              </a:srgbClr>
                            </a:outerShdw>
                          </a:effectLst>
                        </a:rPr>
                        <a:t>ı</a:t>
                      </a:r>
                      <a:r>
                        <a:rPr lang="tr-TR" sz="1600" b="1" spc="-10" dirty="0" smtClean="0">
                          <a:effectLst>
                            <a:outerShdw blurRad="38100" dist="38100" dir="2700000" algn="tl">
                              <a:srgbClr val="000000">
                                <a:alpha val="43137"/>
                              </a:srgbClr>
                            </a:outerShdw>
                          </a:effectLst>
                        </a:rPr>
                        <a:t>ş</a:t>
                      </a:r>
                      <a:r>
                        <a:rPr lang="tr-TR" sz="1600" b="1" spc="10" dirty="0" smtClean="0">
                          <a:effectLst>
                            <a:outerShdw blurRad="38100" dist="38100" dir="2700000" algn="tl">
                              <a:srgbClr val="000000">
                                <a:alpha val="43137"/>
                              </a:srgbClr>
                            </a:outerShdw>
                          </a:effectLst>
                        </a:rPr>
                        <a:t>m</a:t>
                      </a:r>
                      <a:r>
                        <a:rPr lang="tr-TR" sz="1600" b="1" dirty="0" smtClean="0">
                          <a:effectLst>
                            <a:outerShdw blurRad="38100" dist="38100" dir="2700000" algn="tl">
                              <a:srgbClr val="000000">
                                <a:alpha val="43137"/>
                              </a:srgbClr>
                            </a:outerShdw>
                          </a:effectLst>
                        </a:rPr>
                        <a:t>a</a:t>
                      </a:r>
                      <a:r>
                        <a:rPr lang="tr-TR" sz="1600" b="1" spc="115" dirty="0" smtClean="0">
                          <a:effectLst>
                            <a:outerShdw blurRad="38100" dist="38100" dir="2700000" algn="tl">
                              <a:srgbClr val="000000">
                                <a:alpha val="43137"/>
                              </a:srgbClr>
                            </a:outerShdw>
                          </a:effectLst>
                        </a:rPr>
                        <a:t> </a:t>
                      </a:r>
                      <a:r>
                        <a:rPr lang="tr-TR" sz="1600" b="1" spc="15" dirty="0" smtClean="0">
                          <a:effectLst>
                            <a:outerShdw blurRad="38100" dist="38100" dir="2700000" algn="tl">
                              <a:srgbClr val="000000">
                                <a:alpha val="43137"/>
                              </a:srgbClr>
                            </a:outerShdw>
                          </a:effectLst>
                        </a:rPr>
                        <a:t>O</a:t>
                      </a:r>
                      <a:r>
                        <a:rPr lang="tr-TR" sz="1600" b="1" spc="-15" dirty="0" smtClean="0">
                          <a:effectLst>
                            <a:outerShdw blurRad="38100" dist="38100" dir="2700000" algn="tl">
                              <a:srgbClr val="000000">
                                <a:alpha val="43137"/>
                              </a:srgbClr>
                            </a:outerShdw>
                          </a:effectLst>
                        </a:rPr>
                        <a:t>d</a:t>
                      </a:r>
                      <a:r>
                        <a:rPr lang="tr-TR" sz="1600" b="1" spc="-45" dirty="0" smtClean="0">
                          <a:effectLst>
                            <a:outerShdw blurRad="38100" dist="38100" dir="2700000" algn="tl">
                              <a:srgbClr val="000000">
                                <a:alpha val="43137"/>
                              </a:srgbClr>
                            </a:outerShdw>
                          </a:effectLst>
                        </a:rPr>
                        <a:t>a</a:t>
                      </a:r>
                      <a:r>
                        <a:rPr lang="tr-TR" sz="1600" b="1" spc="-10" dirty="0" smtClean="0">
                          <a:effectLst>
                            <a:outerShdw blurRad="38100" dist="38100" dir="2700000" algn="tl">
                              <a:srgbClr val="000000">
                                <a:alpha val="43137"/>
                              </a:srgbClr>
                            </a:outerShdw>
                          </a:effectLst>
                        </a:rPr>
                        <a:t>s</a:t>
                      </a:r>
                      <a:r>
                        <a:rPr lang="tr-TR" sz="1600" b="1" dirty="0" smtClean="0">
                          <a:effectLst>
                            <a:outerShdw blurRad="38100" dist="38100" dir="2700000" algn="tl">
                              <a:srgbClr val="000000">
                                <a:alpha val="43137"/>
                              </a:srgbClr>
                            </a:outerShdw>
                          </a:effectLst>
                        </a:rPr>
                        <a:t>ı</a:t>
                      </a:r>
                      <a:endParaRPr lang="tr-TR" sz="1600" b="1"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bg2"/>
                    </a:solidFill>
                  </a:tcPr>
                </a:tc>
                <a:tc hMerge="1">
                  <a:txBody>
                    <a:bodyPr/>
                    <a:lstStyle/>
                    <a:p>
                      <a:endParaRPr lang="tr-TR"/>
                    </a:p>
                  </a:txBody>
                  <a:tcPr/>
                </a:tc>
                <a:tc hMerge="1">
                  <a:txBody>
                    <a:bodyPr/>
                    <a:lstStyle/>
                    <a:p>
                      <a:endParaRPr lang="tr-TR"/>
                    </a:p>
                  </a:txBody>
                  <a:tcPr/>
                </a:tc>
                <a:tc gridSpan="3">
                  <a:txBody>
                    <a:bodyPr/>
                    <a:lstStyle/>
                    <a:p>
                      <a:pPr marL="241935" algn="ctr">
                        <a:lnSpc>
                          <a:spcPct val="107000"/>
                        </a:lnSpc>
                        <a:spcBef>
                          <a:spcPts val="290"/>
                        </a:spcBef>
                        <a:spcAft>
                          <a:spcPts val="0"/>
                        </a:spcAft>
                      </a:pPr>
                      <a:r>
                        <a:rPr lang="tr-TR" sz="1600" b="1" spc="-15" dirty="0" smtClean="0">
                          <a:effectLst>
                            <a:outerShdw blurRad="38100" dist="38100" dir="2700000" algn="tl">
                              <a:srgbClr val="000000">
                                <a:alpha val="43137"/>
                              </a:srgbClr>
                            </a:outerShdw>
                          </a:effectLst>
                        </a:rPr>
                        <a:t>Ç</a:t>
                      </a:r>
                      <a:r>
                        <a:rPr lang="tr-TR" sz="1600" b="1" spc="-45" dirty="0" smtClean="0">
                          <a:effectLst>
                            <a:outerShdw blurRad="38100" dist="38100" dir="2700000" algn="tl">
                              <a:srgbClr val="000000">
                                <a:alpha val="43137"/>
                              </a:srgbClr>
                            </a:outerShdw>
                          </a:effectLst>
                        </a:rPr>
                        <a:t>a</a:t>
                      </a:r>
                      <a:r>
                        <a:rPr lang="tr-TR" sz="1600" b="1" spc="-5" dirty="0" smtClean="0">
                          <a:effectLst>
                            <a:outerShdw blurRad="38100" dist="38100" dir="2700000" algn="tl">
                              <a:srgbClr val="000000">
                                <a:alpha val="43137"/>
                              </a:srgbClr>
                            </a:outerShdw>
                          </a:effectLst>
                        </a:rPr>
                        <a:t>l</a:t>
                      </a:r>
                      <a:r>
                        <a:rPr lang="tr-TR" sz="1600" b="1" spc="-20" dirty="0" smtClean="0">
                          <a:effectLst>
                            <a:outerShdw blurRad="38100" dist="38100" dir="2700000" algn="tl">
                              <a:srgbClr val="000000">
                                <a:alpha val="43137"/>
                              </a:srgbClr>
                            </a:outerShdw>
                          </a:effectLst>
                        </a:rPr>
                        <a:t>ı</a:t>
                      </a:r>
                      <a:r>
                        <a:rPr lang="tr-TR" sz="1600" b="1" spc="-10" dirty="0" smtClean="0">
                          <a:effectLst>
                            <a:outerShdw blurRad="38100" dist="38100" dir="2700000" algn="tl">
                              <a:srgbClr val="000000">
                                <a:alpha val="43137"/>
                              </a:srgbClr>
                            </a:outerShdw>
                          </a:effectLst>
                        </a:rPr>
                        <a:t>ş</a:t>
                      </a:r>
                      <a:r>
                        <a:rPr lang="tr-TR" sz="1600" b="1" spc="10" dirty="0" smtClean="0">
                          <a:effectLst>
                            <a:outerShdw blurRad="38100" dist="38100" dir="2700000" algn="tl">
                              <a:srgbClr val="000000">
                                <a:alpha val="43137"/>
                              </a:srgbClr>
                            </a:outerShdw>
                          </a:effectLst>
                        </a:rPr>
                        <a:t>m</a:t>
                      </a:r>
                      <a:r>
                        <a:rPr lang="tr-TR" sz="1600" b="1" dirty="0" smtClean="0">
                          <a:effectLst>
                            <a:outerShdw blurRad="38100" dist="38100" dir="2700000" algn="tl">
                              <a:srgbClr val="000000">
                                <a:alpha val="43137"/>
                              </a:srgbClr>
                            </a:outerShdw>
                          </a:effectLst>
                        </a:rPr>
                        <a:t>a</a:t>
                      </a:r>
                      <a:r>
                        <a:rPr lang="tr-TR" sz="1600" b="1" spc="115" dirty="0" smtClean="0">
                          <a:effectLst>
                            <a:outerShdw blurRad="38100" dist="38100" dir="2700000" algn="tl">
                              <a:srgbClr val="000000">
                                <a:alpha val="43137"/>
                              </a:srgbClr>
                            </a:outerShdw>
                          </a:effectLst>
                        </a:rPr>
                        <a:t> </a:t>
                      </a:r>
                      <a:r>
                        <a:rPr lang="tr-TR" sz="1600" b="1" spc="15" dirty="0" smtClean="0">
                          <a:effectLst>
                            <a:outerShdw blurRad="38100" dist="38100" dir="2700000" algn="tl">
                              <a:srgbClr val="000000">
                                <a:alpha val="43137"/>
                              </a:srgbClr>
                            </a:outerShdw>
                          </a:effectLst>
                        </a:rPr>
                        <a:t>O</a:t>
                      </a:r>
                      <a:r>
                        <a:rPr lang="tr-TR" sz="1600" b="1" spc="-15" dirty="0" smtClean="0">
                          <a:effectLst>
                            <a:outerShdw blurRad="38100" dist="38100" dir="2700000" algn="tl">
                              <a:srgbClr val="000000">
                                <a:alpha val="43137"/>
                              </a:srgbClr>
                            </a:outerShdw>
                          </a:effectLst>
                        </a:rPr>
                        <a:t>d</a:t>
                      </a:r>
                      <a:r>
                        <a:rPr lang="tr-TR" sz="1600" b="1" spc="-45" dirty="0" smtClean="0">
                          <a:effectLst>
                            <a:outerShdw blurRad="38100" dist="38100" dir="2700000" algn="tl">
                              <a:srgbClr val="000000">
                                <a:alpha val="43137"/>
                              </a:srgbClr>
                            </a:outerShdw>
                          </a:effectLst>
                        </a:rPr>
                        <a:t>a</a:t>
                      </a:r>
                      <a:r>
                        <a:rPr lang="tr-TR" sz="1600" b="1" spc="-10" dirty="0" smtClean="0">
                          <a:effectLst>
                            <a:outerShdw blurRad="38100" dist="38100" dir="2700000" algn="tl">
                              <a:srgbClr val="000000">
                                <a:alpha val="43137"/>
                              </a:srgbClr>
                            </a:outerShdw>
                          </a:effectLst>
                        </a:rPr>
                        <a:t>s</a:t>
                      </a:r>
                      <a:r>
                        <a:rPr lang="tr-TR" sz="1600" b="1" dirty="0" smtClean="0">
                          <a:effectLst>
                            <a:outerShdw blurRad="38100" dist="38100" dir="2700000" algn="tl">
                              <a:srgbClr val="000000">
                                <a:alpha val="43137"/>
                              </a:srgbClr>
                            </a:outerShdw>
                          </a:effectLst>
                        </a:rPr>
                        <a:t>ı</a:t>
                      </a:r>
                      <a:endParaRPr lang="tr-TR" sz="1600" b="1"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bg2"/>
                    </a:solidFill>
                  </a:tcPr>
                </a:tc>
                <a:tc hMerge="1">
                  <a:txBody>
                    <a:bodyPr/>
                    <a:lstStyle/>
                    <a:p>
                      <a:endParaRPr lang="tr-TR"/>
                    </a:p>
                  </a:txBody>
                  <a:tcPr/>
                </a:tc>
                <a:tc hMerge="1">
                  <a:txBody>
                    <a:bodyPr/>
                    <a:lstStyle/>
                    <a:p>
                      <a:endParaRPr lang="tr-TR"/>
                    </a:p>
                  </a:txBody>
                  <a:tcPr/>
                </a:tc>
                <a:tc gridSpan="2" vMerge="1">
                  <a:txBody>
                    <a:bodyPr/>
                    <a:lstStyle/>
                    <a:p>
                      <a:endParaRPr lang="tr-TR"/>
                    </a:p>
                  </a:txBody>
                  <a:tcPr/>
                </a:tc>
                <a:tc hMerge="1" vMerge="1">
                  <a:txBody>
                    <a:bodyPr/>
                    <a:lstStyle/>
                    <a:p>
                      <a:endParaRPr lang="tr-TR"/>
                    </a:p>
                  </a:txBody>
                  <a:tcPr/>
                </a:tc>
                <a:tc gridSpan="2" vMerge="1">
                  <a:txBody>
                    <a:bodyPr/>
                    <a:lstStyle/>
                    <a:p>
                      <a:endParaRPr lang="tr-TR"/>
                    </a:p>
                  </a:txBody>
                  <a:tcPr/>
                </a:tc>
                <a:tc hMerge="1" vMerge="1">
                  <a:txBody>
                    <a:bodyPr/>
                    <a:lstStyle/>
                    <a:p>
                      <a:endParaRPr lang="tr-TR"/>
                    </a:p>
                  </a:txBody>
                  <a:tcPr/>
                </a:tc>
              </a:tr>
              <a:tr h="1016689">
                <a:tc>
                  <a:txBody>
                    <a:bodyPr/>
                    <a:lstStyle/>
                    <a:p>
                      <a:pPr marL="46990" marR="40640" indent="12065" algn="ctr">
                        <a:lnSpc>
                          <a:spcPct val="110000"/>
                        </a:lnSpc>
                        <a:spcBef>
                          <a:spcPts val="495"/>
                        </a:spcBef>
                        <a:spcAft>
                          <a:spcPts val="0"/>
                        </a:spcAft>
                      </a:pPr>
                      <a:r>
                        <a:rPr lang="tr-TR" sz="1600" b="0" spc="-10" dirty="0" smtClean="0">
                          <a:effectLst>
                            <a:outerShdw blurRad="38100" dist="38100" dir="2700000" algn="tl">
                              <a:srgbClr val="000000">
                                <a:alpha val="43137"/>
                              </a:srgbClr>
                            </a:outerShdw>
                          </a:effectLst>
                        </a:rPr>
                        <a:t>S</a:t>
                      </a:r>
                      <a:r>
                        <a:rPr lang="tr-TR" sz="1600" b="0" spc="-40" dirty="0" smtClean="0">
                          <a:effectLst>
                            <a:outerShdw blurRad="38100" dist="38100" dir="2700000" algn="tl">
                              <a:srgbClr val="000000">
                                <a:alpha val="43137"/>
                              </a:srgbClr>
                            </a:outerShdw>
                          </a:effectLst>
                        </a:rPr>
                        <a:t>ay</a:t>
                      </a:r>
                      <a:r>
                        <a:rPr lang="tr-TR" sz="1600" b="0" spc="-25" dirty="0" smtClean="0">
                          <a:effectLst>
                            <a:outerShdw blurRad="38100" dist="38100" dir="2700000" algn="tl">
                              <a:srgbClr val="000000">
                                <a:alpha val="43137"/>
                              </a:srgbClr>
                            </a:outerShdw>
                          </a:effectLst>
                        </a:rPr>
                        <a:t>ı</a:t>
                      </a:r>
                      <a:r>
                        <a:rPr lang="tr-TR" sz="1600" b="0" spc="-10" dirty="0" smtClean="0">
                          <a:effectLst>
                            <a:outerShdw blurRad="38100" dist="38100" dir="2700000" algn="tl">
                              <a:srgbClr val="000000">
                                <a:alpha val="43137"/>
                              </a:srgbClr>
                            </a:outerShdw>
                          </a:effectLst>
                        </a:rPr>
                        <a:t>s</a:t>
                      </a:r>
                      <a:r>
                        <a:rPr lang="tr-TR" sz="1600" b="0" dirty="0" smtClean="0">
                          <a:effectLst>
                            <a:outerShdw blurRad="38100" dist="38100" dir="2700000" algn="tl">
                              <a:srgbClr val="000000">
                                <a:alpha val="43137"/>
                              </a:srgbClr>
                            </a:outerShdw>
                          </a:effectLst>
                        </a:rPr>
                        <a:t>ı </a:t>
                      </a:r>
                      <a:r>
                        <a:rPr lang="tr-TR" sz="1600" b="0" spc="10" dirty="0" smtClean="0">
                          <a:effectLst>
                            <a:outerShdw blurRad="38100" dist="38100" dir="2700000" algn="tl">
                              <a:srgbClr val="000000">
                                <a:alpha val="43137"/>
                              </a:srgbClr>
                            </a:outerShdw>
                          </a:effectLst>
                        </a:rPr>
                        <a:t>(</a:t>
                      </a:r>
                      <a:r>
                        <a:rPr lang="tr-TR" sz="1600" b="0" spc="-40" dirty="0" smtClean="0">
                          <a:effectLst>
                            <a:outerShdw blurRad="38100" dist="38100" dir="2700000" algn="tl">
                              <a:srgbClr val="000000">
                                <a:alpha val="43137"/>
                              </a:srgbClr>
                            </a:outerShdw>
                          </a:effectLst>
                        </a:rPr>
                        <a:t>A</a:t>
                      </a:r>
                      <a:r>
                        <a:rPr lang="tr-TR" sz="1600" b="0" spc="-10" dirty="0" smtClean="0">
                          <a:effectLst>
                            <a:outerShdw blurRad="38100" dist="38100" dir="2700000" algn="tl">
                              <a:srgbClr val="000000">
                                <a:alpha val="43137"/>
                              </a:srgbClr>
                            </a:outerShdw>
                          </a:effectLst>
                        </a:rPr>
                        <a:t>det</a:t>
                      </a:r>
                      <a:r>
                        <a:rPr lang="tr-TR" sz="1600" b="0" dirty="0" smtClean="0">
                          <a:effectLst>
                            <a:outerShdw blurRad="38100" dist="38100" dir="2700000" algn="tl">
                              <a:srgbClr val="000000">
                                <a:alpha val="43137"/>
                              </a:srgbClr>
                            </a:outerShdw>
                          </a:effectLst>
                        </a:rPr>
                        <a:t>)</a:t>
                      </a:r>
                      <a:endParaRPr lang="tr-TR" sz="16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bg2"/>
                    </a:solidFill>
                  </a:tcPr>
                </a:tc>
                <a:tc>
                  <a:txBody>
                    <a:bodyPr/>
                    <a:lstStyle/>
                    <a:p>
                      <a:pPr marL="126365" marR="64770" indent="-51435" algn="ctr">
                        <a:lnSpc>
                          <a:spcPct val="120000"/>
                        </a:lnSpc>
                        <a:spcBef>
                          <a:spcPts val="430"/>
                        </a:spcBef>
                        <a:spcAft>
                          <a:spcPts val="0"/>
                        </a:spcAft>
                      </a:pPr>
                      <a:r>
                        <a:rPr lang="tr-TR" sz="1600" b="0" spc="-40" dirty="0" smtClean="0">
                          <a:effectLst>
                            <a:outerShdw blurRad="38100" dist="38100" dir="2700000" algn="tl">
                              <a:srgbClr val="000000">
                                <a:alpha val="43137"/>
                              </a:srgbClr>
                            </a:outerShdw>
                          </a:effectLst>
                        </a:rPr>
                        <a:t>A</a:t>
                      </a:r>
                      <a:r>
                        <a:rPr lang="tr-TR" sz="1600" b="0" spc="-10" dirty="0" smtClean="0">
                          <a:effectLst>
                            <a:outerShdw blurRad="38100" dist="38100" dir="2700000" algn="tl">
                              <a:srgbClr val="000000">
                                <a:alpha val="43137"/>
                              </a:srgbClr>
                            </a:outerShdw>
                          </a:effectLst>
                        </a:rPr>
                        <a:t>l</a:t>
                      </a:r>
                      <a:r>
                        <a:rPr lang="tr-TR" sz="1600" b="0" spc="-40" dirty="0" smtClean="0">
                          <a:effectLst>
                            <a:outerShdw blurRad="38100" dist="38100" dir="2700000" algn="tl">
                              <a:srgbClr val="000000">
                                <a:alpha val="43137"/>
                              </a:srgbClr>
                            </a:outerShdw>
                          </a:effectLst>
                        </a:rPr>
                        <a:t>a</a:t>
                      </a:r>
                      <a:r>
                        <a:rPr lang="tr-TR" sz="1600" b="0" dirty="0" smtClean="0">
                          <a:effectLst>
                            <a:outerShdw blurRad="38100" dist="38100" dir="2700000" algn="tl">
                              <a:srgbClr val="000000">
                                <a:alpha val="43137"/>
                              </a:srgbClr>
                            </a:outerShdw>
                          </a:effectLst>
                        </a:rPr>
                        <a:t>n </a:t>
                      </a:r>
                      <a:r>
                        <a:rPr lang="tr-TR" sz="1600" b="0" spc="-35" dirty="0" smtClean="0">
                          <a:effectLst>
                            <a:outerShdw blurRad="38100" dist="38100" dir="2700000" algn="tl">
                              <a:srgbClr val="000000">
                                <a:alpha val="43137"/>
                              </a:srgbClr>
                            </a:outerShdw>
                          </a:effectLst>
                        </a:rPr>
                        <a:t>M</a:t>
                      </a:r>
                      <a:r>
                        <a:rPr lang="tr-TR" sz="1600" b="0" dirty="0" smtClean="0">
                          <a:effectLst>
                            <a:outerShdw blurRad="38100" dist="38100" dir="2700000" algn="tl">
                              <a:srgbClr val="000000">
                                <a:alpha val="43137"/>
                              </a:srgbClr>
                            </a:outerShdw>
                          </a:effectLst>
                        </a:rPr>
                        <a:t>2</a:t>
                      </a:r>
                      <a:endParaRPr lang="tr-TR" sz="16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bg2"/>
                    </a:solidFill>
                  </a:tcPr>
                </a:tc>
                <a:tc>
                  <a:txBody>
                    <a:bodyPr/>
                    <a:lstStyle/>
                    <a:p>
                      <a:pPr marL="50800" algn="ctr">
                        <a:lnSpc>
                          <a:spcPct val="107000"/>
                        </a:lnSpc>
                        <a:spcBef>
                          <a:spcPts val="495"/>
                        </a:spcBef>
                        <a:spcAft>
                          <a:spcPts val="0"/>
                        </a:spcAft>
                      </a:pPr>
                      <a:r>
                        <a:rPr lang="tr-TR" sz="1600" b="0" spc="-10" dirty="0" smtClean="0">
                          <a:effectLst>
                            <a:outerShdw blurRad="38100" dist="38100" dir="2700000" algn="tl">
                              <a:srgbClr val="000000">
                                <a:alpha val="43137"/>
                              </a:srgbClr>
                            </a:outerShdw>
                          </a:effectLst>
                        </a:rPr>
                        <a:t>Kull</a:t>
                      </a:r>
                      <a:r>
                        <a:rPr lang="tr-TR" sz="1600" b="0" spc="-40" dirty="0" smtClean="0">
                          <a:effectLst>
                            <a:outerShdw blurRad="38100" dist="38100" dir="2700000" algn="tl">
                              <a:srgbClr val="000000">
                                <a:alpha val="43137"/>
                              </a:srgbClr>
                            </a:outerShdw>
                          </a:effectLst>
                        </a:rPr>
                        <a:t>a</a:t>
                      </a:r>
                      <a:r>
                        <a:rPr lang="tr-TR" sz="1600" b="0" spc="-10" dirty="0" smtClean="0">
                          <a:effectLst>
                            <a:outerShdw blurRad="38100" dist="38100" dir="2700000" algn="tl">
                              <a:srgbClr val="000000">
                                <a:alpha val="43137"/>
                              </a:srgbClr>
                            </a:outerShdw>
                          </a:effectLst>
                        </a:rPr>
                        <a:t>n</a:t>
                      </a:r>
                      <a:r>
                        <a:rPr lang="tr-TR" sz="1600" b="0" spc="-40" dirty="0" smtClean="0">
                          <a:effectLst>
                            <a:outerShdw blurRad="38100" dist="38100" dir="2700000" algn="tl">
                              <a:srgbClr val="000000">
                                <a:alpha val="43137"/>
                              </a:srgbClr>
                            </a:outerShdw>
                          </a:effectLst>
                        </a:rPr>
                        <a:t>a</a:t>
                      </a:r>
                      <a:r>
                        <a:rPr lang="tr-TR" sz="1600" b="0" dirty="0" smtClean="0">
                          <a:effectLst>
                            <a:outerShdw blurRad="38100" dist="38100" dir="2700000" algn="tl">
                              <a:srgbClr val="000000">
                                <a:alpha val="43137"/>
                              </a:srgbClr>
                            </a:outerShdw>
                          </a:effectLst>
                        </a:rPr>
                        <a:t>n</a:t>
                      </a:r>
                    </a:p>
                    <a:p>
                      <a:pPr marL="31115" algn="ctr">
                        <a:lnSpc>
                          <a:spcPct val="107000"/>
                        </a:lnSpc>
                        <a:spcBef>
                          <a:spcPts val="65"/>
                        </a:spcBef>
                        <a:spcAft>
                          <a:spcPts val="0"/>
                        </a:spcAft>
                      </a:pPr>
                      <a:r>
                        <a:rPr lang="tr-TR" sz="1600" b="0" spc="-10" dirty="0" smtClean="0">
                          <a:effectLst>
                            <a:outerShdw blurRad="38100" dist="38100" dir="2700000" algn="tl">
                              <a:srgbClr val="000000">
                                <a:alpha val="43137"/>
                              </a:srgbClr>
                            </a:outerShdw>
                          </a:effectLst>
                        </a:rPr>
                        <a:t>S</a:t>
                      </a:r>
                      <a:r>
                        <a:rPr lang="tr-TR" sz="1600" b="0" spc="-40" dirty="0" smtClean="0">
                          <a:effectLst>
                            <a:outerShdw blurRad="38100" dist="38100" dir="2700000" algn="tl">
                              <a:srgbClr val="000000">
                                <a:alpha val="43137"/>
                              </a:srgbClr>
                            </a:outerShdw>
                          </a:effectLst>
                        </a:rPr>
                        <a:t>ayısı</a:t>
                      </a:r>
                      <a:r>
                        <a:rPr lang="tr-TR" sz="1600" b="0" dirty="0" smtClean="0">
                          <a:effectLst>
                            <a:outerShdw blurRad="38100" dist="38100" dir="2700000" algn="tl">
                              <a:srgbClr val="000000">
                                <a:alpha val="43137"/>
                              </a:srgbClr>
                            </a:outerShdw>
                          </a:effectLst>
                        </a:rPr>
                        <a:t> </a:t>
                      </a:r>
                      <a:r>
                        <a:rPr lang="tr-TR" sz="1600" b="0" spc="10" dirty="0" smtClean="0">
                          <a:effectLst>
                            <a:outerShdw blurRad="38100" dist="38100" dir="2700000" algn="tl">
                              <a:srgbClr val="000000">
                                <a:alpha val="43137"/>
                              </a:srgbClr>
                            </a:outerShdw>
                          </a:effectLst>
                        </a:rPr>
                        <a:t>(</a:t>
                      </a:r>
                      <a:r>
                        <a:rPr lang="tr-TR" sz="1600" b="0" spc="-10" dirty="0" smtClean="0">
                          <a:effectLst>
                            <a:outerShdw blurRad="38100" dist="38100" dir="2700000" algn="tl">
                              <a:srgbClr val="000000">
                                <a:alpha val="43137"/>
                              </a:srgbClr>
                            </a:outerShdw>
                          </a:effectLst>
                        </a:rPr>
                        <a:t>K</a:t>
                      </a:r>
                      <a:r>
                        <a:rPr lang="tr-TR" sz="1600" b="0" spc="-25" dirty="0" smtClean="0">
                          <a:effectLst>
                            <a:outerShdw blurRad="38100" dist="38100" dir="2700000" algn="tl">
                              <a:srgbClr val="000000">
                                <a:alpha val="43137"/>
                              </a:srgbClr>
                            </a:outerShdw>
                          </a:effectLst>
                        </a:rPr>
                        <a:t>işi</a:t>
                      </a:r>
                      <a:r>
                        <a:rPr lang="tr-TR" sz="1600" b="0" dirty="0" smtClean="0">
                          <a:effectLst>
                            <a:outerShdw blurRad="38100" dist="38100" dir="2700000" algn="tl">
                              <a:srgbClr val="000000">
                                <a:alpha val="43137"/>
                              </a:srgbClr>
                            </a:outerShdw>
                          </a:effectLst>
                        </a:rPr>
                        <a:t>)</a:t>
                      </a:r>
                      <a:endParaRPr lang="tr-TR" sz="16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bg2"/>
                    </a:solidFill>
                  </a:tcPr>
                </a:tc>
                <a:tc>
                  <a:txBody>
                    <a:bodyPr/>
                    <a:lstStyle/>
                    <a:p>
                      <a:pPr marL="50800" marR="44450" indent="12065" algn="ctr">
                        <a:lnSpc>
                          <a:spcPct val="110000"/>
                        </a:lnSpc>
                        <a:spcBef>
                          <a:spcPts val="495"/>
                        </a:spcBef>
                        <a:spcAft>
                          <a:spcPts val="0"/>
                        </a:spcAft>
                      </a:pPr>
                      <a:r>
                        <a:rPr lang="tr-TR" sz="1600" b="0" spc="-10" dirty="0" smtClean="0">
                          <a:effectLst>
                            <a:outerShdw blurRad="38100" dist="38100" dir="2700000" algn="tl">
                              <a:srgbClr val="000000">
                                <a:alpha val="43137"/>
                              </a:srgbClr>
                            </a:outerShdw>
                          </a:effectLst>
                        </a:rPr>
                        <a:t>S</a:t>
                      </a:r>
                      <a:r>
                        <a:rPr lang="tr-TR" sz="1600" b="0" spc="-40" dirty="0" smtClean="0">
                          <a:effectLst>
                            <a:outerShdw blurRad="38100" dist="38100" dir="2700000" algn="tl">
                              <a:srgbClr val="000000">
                                <a:alpha val="43137"/>
                              </a:srgbClr>
                            </a:outerShdw>
                          </a:effectLst>
                        </a:rPr>
                        <a:t>ay</a:t>
                      </a:r>
                      <a:r>
                        <a:rPr lang="tr-TR" sz="1600" b="0" spc="-25" dirty="0" smtClean="0">
                          <a:effectLst>
                            <a:outerShdw blurRad="38100" dist="38100" dir="2700000" algn="tl">
                              <a:srgbClr val="000000">
                                <a:alpha val="43137"/>
                              </a:srgbClr>
                            </a:outerShdw>
                          </a:effectLst>
                        </a:rPr>
                        <a:t>ı</a:t>
                      </a:r>
                      <a:r>
                        <a:rPr lang="tr-TR" sz="1600" b="0" spc="-10" dirty="0" smtClean="0">
                          <a:effectLst>
                            <a:outerShdw blurRad="38100" dist="38100" dir="2700000" algn="tl">
                              <a:srgbClr val="000000">
                                <a:alpha val="43137"/>
                              </a:srgbClr>
                            </a:outerShdw>
                          </a:effectLst>
                        </a:rPr>
                        <a:t>s</a:t>
                      </a:r>
                      <a:r>
                        <a:rPr lang="tr-TR" sz="1600" b="0" dirty="0" smtClean="0">
                          <a:effectLst>
                            <a:outerShdw blurRad="38100" dist="38100" dir="2700000" algn="tl">
                              <a:srgbClr val="000000">
                                <a:alpha val="43137"/>
                              </a:srgbClr>
                            </a:outerShdw>
                          </a:effectLst>
                        </a:rPr>
                        <a:t>ı </a:t>
                      </a:r>
                      <a:r>
                        <a:rPr lang="tr-TR" sz="1600" b="0" spc="10" dirty="0" smtClean="0">
                          <a:effectLst>
                            <a:outerShdw blurRad="38100" dist="38100" dir="2700000" algn="tl">
                              <a:srgbClr val="000000">
                                <a:alpha val="43137"/>
                              </a:srgbClr>
                            </a:outerShdw>
                          </a:effectLst>
                        </a:rPr>
                        <a:t>(</a:t>
                      </a:r>
                      <a:r>
                        <a:rPr lang="tr-TR" sz="1600" b="0" spc="-40" dirty="0" smtClean="0">
                          <a:effectLst>
                            <a:outerShdw blurRad="38100" dist="38100" dir="2700000" algn="tl">
                              <a:srgbClr val="000000">
                                <a:alpha val="43137"/>
                              </a:srgbClr>
                            </a:outerShdw>
                          </a:effectLst>
                        </a:rPr>
                        <a:t>A</a:t>
                      </a:r>
                      <a:r>
                        <a:rPr lang="tr-TR" sz="1600" b="0" spc="-10" dirty="0" smtClean="0">
                          <a:effectLst>
                            <a:outerShdw blurRad="38100" dist="38100" dir="2700000" algn="tl">
                              <a:srgbClr val="000000">
                                <a:alpha val="43137"/>
                              </a:srgbClr>
                            </a:outerShdw>
                          </a:effectLst>
                        </a:rPr>
                        <a:t>det</a:t>
                      </a:r>
                      <a:r>
                        <a:rPr lang="tr-TR" sz="1600" b="0" dirty="0" smtClean="0">
                          <a:effectLst>
                            <a:outerShdw blurRad="38100" dist="38100" dir="2700000" algn="tl">
                              <a:srgbClr val="000000">
                                <a:alpha val="43137"/>
                              </a:srgbClr>
                            </a:outerShdw>
                          </a:effectLst>
                        </a:rPr>
                        <a:t>)</a:t>
                      </a:r>
                      <a:endParaRPr lang="tr-TR" sz="16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bg2"/>
                    </a:solidFill>
                  </a:tcPr>
                </a:tc>
                <a:tc>
                  <a:txBody>
                    <a:bodyPr/>
                    <a:lstStyle/>
                    <a:p>
                      <a:pPr marL="130175" marR="64770" indent="-51435" algn="ctr">
                        <a:lnSpc>
                          <a:spcPct val="120000"/>
                        </a:lnSpc>
                        <a:spcBef>
                          <a:spcPts val="430"/>
                        </a:spcBef>
                        <a:spcAft>
                          <a:spcPts val="0"/>
                        </a:spcAft>
                      </a:pPr>
                      <a:r>
                        <a:rPr lang="tr-TR" sz="1600" b="0" spc="-40" dirty="0" smtClean="0">
                          <a:effectLst>
                            <a:outerShdw blurRad="38100" dist="38100" dir="2700000" algn="tl">
                              <a:srgbClr val="000000">
                                <a:alpha val="43137"/>
                              </a:srgbClr>
                            </a:outerShdw>
                          </a:effectLst>
                        </a:rPr>
                        <a:t>A</a:t>
                      </a:r>
                      <a:r>
                        <a:rPr lang="tr-TR" sz="1600" b="0" spc="-10" dirty="0" smtClean="0">
                          <a:effectLst>
                            <a:outerShdw blurRad="38100" dist="38100" dir="2700000" algn="tl">
                              <a:srgbClr val="000000">
                                <a:alpha val="43137"/>
                              </a:srgbClr>
                            </a:outerShdw>
                          </a:effectLst>
                        </a:rPr>
                        <a:t>l</a:t>
                      </a:r>
                      <a:r>
                        <a:rPr lang="tr-TR" sz="1600" b="0" spc="-40" dirty="0" smtClean="0">
                          <a:effectLst>
                            <a:outerShdw blurRad="38100" dist="38100" dir="2700000" algn="tl">
                              <a:srgbClr val="000000">
                                <a:alpha val="43137"/>
                              </a:srgbClr>
                            </a:outerShdw>
                          </a:effectLst>
                        </a:rPr>
                        <a:t>a</a:t>
                      </a:r>
                      <a:r>
                        <a:rPr lang="tr-TR" sz="1600" b="0" dirty="0" smtClean="0">
                          <a:effectLst>
                            <a:outerShdw blurRad="38100" dist="38100" dir="2700000" algn="tl">
                              <a:srgbClr val="000000">
                                <a:alpha val="43137"/>
                              </a:srgbClr>
                            </a:outerShdw>
                          </a:effectLst>
                        </a:rPr>
                        <a:t>n </a:t>
                      </a:r>
                      <a:r>
                        <a:rPr lang="tr-TR" sz="1600" b="0" spc="-35" dirty="0" smtClean="0">
                          <a:effectLst>
                            <a:outerShdw blurRad="38100" dist="38100" dir="2700000" algn="tl">
                              <a:srgbClr val="000000">
                                <a:alpha val="43137"/>
                              </a:srgbClr>
                            </a:outerShdw>
                          </a:effectLst>
                        </a:rPr>
                        <a:t>M</a:t>
                      </a:r>
                      <a:r>
                        <a:rPr lang="tr-TR" sz="1600" b="0" dirty="0" smtClean="0">
                          <a:effectLst>
                            <a:outerShdw blurRad="38100" dist="38100" dir="2700000" algn="tl">
                              <a:srgbClr val="000000">
                                <a:alpha val="43137"/>
                              </a:srgbClr>
                            </a:outerShdw>
                          </a:effectLst>
                        </a:rPr>
                        <a:t>2</a:t>
                      </a:r>
                      <a:endParaRPr lang="tr-TR" sz="16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bg2"/>
                    </a:solidFill>
                  </a:tcPr>
                </a:tc>
                <a:tc>
                  <a:txBody>
                    <a:bodyPr/>
                    <a:lstStyle/>
                    <a:p>
                      <a:pPr marL="34925" algn="ctr">
                        <a:lnSpc>
                          <a:spcPct val="107000"/>
                        </a:lnSpc>
                        <a:spcBef>
                          <a:spcPts val="495"/>
                        </a:spcBef>
                        <a:spcAft>
                          <a:spcPts val="0"/>
                        </a:spcAft>
                      </a:pPr>
                      <a:r>
                        <a:rPr lang="tr-TR" sz="1600" b="0" spc="-10" dirty="0" smtClean="0">
                          <a:effectLst>
                            <a:outerShdw blurRad="38100" dist="38100" dir="2700000" algn="tl">
                              <a:srgbClr val="000000">
                                <a:alpha val="43137"/>
                              </a:srgbClr>
                            </a:outerShdw>
                          </a:effectLst>
                        </a:rPr>
                        <a:t>Kull</a:t>
                      </a:r>
                      <a:r>
                        <a:rPr lang="tr-TR" sz="1600" b="0" spc="-40" dirty="0" smtClean="0">
                          <a:effectLst>
                            <a:outerShdw blurRad="38100" dist="38100" dir="2700000" algn="tl">
                              <a:srgbClr val="000000">
                                <a:alpha val="43137"/>
                              </a:srgbClr>
                            </a:outerShdw>
                          </a:effectLst>
                        </a:rPr>
                        <a:t>a</a:t>
                      </a:r>
                      <a:r>
                        <a:rPr lang="tr-TR" sz="1600" b="0" spc="-10" dirty="0" smtClean="0">
                          <a:effectLst>
                            <a:outerShdw blurRad="38100" dist="38100" dir="2700000" algn="tl">
                              <a:srgbClr val="000000">
                                <a:alpha val="43137"/>
                              </a:srgbClr>
                            </a:outerShdw>
                          </a:effectLst>
                        </a:rPr>
                        <a:t>n</a:t>
                      </a:r>
                      <a:r>
                        <a:rPr lang="tr-TR" sz="1600" b="0" spc="-40" dirty="0" smtClean="0">
                          <a:effectLst>
                            <a:outerShdw blurRad="38100" dist="38100" dir="2700000" algn="tl">
                              <a:srgbClr val="000000">
                                <a:alpha val="43137"/>
                              </a:srgbClr>
                            </a:outerShdw>
                          </a:effectLst>
                        </a:rPr>
                        <a:t>a</a:t>
                      </a:r>
                      <a:r>
                        <a:rPr lang="tr-TR" sz="1600" b="0" dirty="0" smtClean="0">
                          <a:effectLst>
                            <a:outerShdw blurRad="38100" dist="38100" dir="2700000" algn="tl">
                              <a:srgbClr val="000000">
                                <a:alpha val="43137"/>
                              </a:srgbClr>
                            </a:outerShdw>
                          </a:effectLst>
                        </a:rPr>
                        <a:t>n</a:t>
                      </a:r>
                    </a:p>
                    <a:p>
                      <a:pPr marL="15240" algn="ctr">
                        <a:lnSpc>
                          <a:spcPct val="107000"/>
                        </a:lnSpc>
                        <a:spcBef>
                          <a:spcPts val="65"/>
                        </a:spcBef>
                        <a:spcAft>
                          <a:spcPts val="0"/>
                        </a:spcAft>
                      </a:pPr>
                      <a:r>
                        <a:rPr lang="tr-TR" sz="1600" b="0" spc="-10" dirty="0" smtClean="0">
                          <a:effectLst>
                            <a:outerShdw blurRad="38100" dist="38100" dir="2700000" algn="tl">
                              <a:srgbClr val="000000">
                                <a:alpha val="43137"/>
                              </a:srgbClr>
                            </a:outerShdw>
                          </a:effectLst>
                        </a:rPr>
                        <a:t>S</a:t>
                      </a:r>
                      <a:r>
                        <a:rPr lang="tr-TR" sz="1600" b="0" spc="-40" dirty="0" smtClean="0">
                          <a:effectLst>
                            <a:outerShdw blurRad="38100" dist="38100" dir="2700000" algn="tl">
                              <a:srgbClr val="000000">
                                <a:alpha val="43137"/>
                              </a:srgbClr>
                            </a:outerShdw>
                          </a:effectLst>
                        </a:rPr>
                        <a:t>ayısı</a:t>
                      </a:r>
                      <a:r>
                        <a:rPr lang="tr-TR" sz="1600" b="0" dirty="0" smtClean="0">
                          <a:effectLst>
                            <a:outerShdw blurRad="38100" dist="38100" dir="2700000" algn="tl">
                              <a:srgbClr val="000000">
                                <a:alpha val="43137"/>
                              </a:srgbClr>
                            </a:outerShdw>
                          </a:effectLst>
                        </a:rPr>
                        <a:t> </a:t>
                      </a:r>
                      <a:r>
                        <a:rPr lang="tr-TR" sz="1600" b="0" spc="10" dirty="0" smtClean="0">
                          <a:effectLst>
                            <a:outerShdw blurRad="38100" dist="38100" dir="2700000" algn="tl">
                              <a:srgbClr val="000000">
                                <a:alpha val="43137"/>
                              </a:srgbClr>
                            </a:outerShdw>
                          </a:effectLst>
                        </a:rPr>
                        <a:t>(</a:t>
                      </a:r>
                      <a:r>
                        <a:rPr lang="tr-TR" sz="1600" b="0" spc="-10" dirty="0" smtClean="0">
                          <a:effectLst>
                            <a:outerShdw blurRad="38100" dist="38100" dir="2700000" algn="tl">
                              <a:srgbClr val="000000">
                                <a:alpha val="43137"/>
                              </a:srgbClr>
                            </a:outerShdw>
                          </a:effectLst>
                        </a:rPr>
                        <a:t>K</a:t>
                      </a:r>
                      <a:r>
                        <a:rPr lang="tr-TR" sz="1600" b="0" spc="-25" dirty="0" smtClean="0">
                          <a:effectLst>
                            <a:outerShdw blurRad="38100" dist="38100" dir="2700000" algn="tl">
                              <a:srgbClr val="000000">
                                <a:alpha val="43137"/>
                              </a:srgbClr>
                            </a:outerShdw>
                          </a:effectLst>
                        </a:rPr>
                        <a:t>işi</a:t>
                      </a:r>
                      <a:r>
                        <a:rPr lang="tr-TR" sz="1600" b="0" dirty="0" smtClean="0">
                          <a:effectLst>
                            <a:outerShdw blurRad="38100" dist="38100" dir="2700000" algn="tl">
                              <a:srgbClr val="000000">
                                <a:alpha val="43137"/>
                              </a:srgbClr>
                            </a:outerShdw>
                          </a:effectLst>
                        </a:rPr>
                        <a:t>)</a:t>
                      </a:r>
                      <a:endParaRPr lang="tr-TR" sz="16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bg2"/>
                    </a:solidFill>
                  </a:tcPr>
                </a:tc>
                <a:tc>
                  <a:txBody>
                    <a:bodyPr/>
                    <a:lstStyle/>
                    <a:p>
                      <a:pPr marL="50800" marR="44450" indent="12065" algn="ctr">
                        <a:lnSpc>
                          <a:spcPct val="110000"/>
                        </a:lnSpc>
                        <a:spcBef>
                          <a:spcPts val="495"/>
                        </a:spcBef>
                        <a:spcAft>
                          <a:spcPts val="0"/>
                        </a:spcAft>
                      </a:pPr>
                      <a:r>
                        <a:rPr lang="tr-TR" sz="1600" b="0" spc="-10" dirty="0" smtClean="0">
                          <a:effectLst>
                            <a:outerShdw blurRad="38100" dist="38100" dir="2700000" algn="tl">
                              <a:srgbClr val="000000">
                                <a:alpha val="43137"/>
                              </a:srgbClr>
                            </a:outerShdw>
                          </a:effectLst>
                        </a:rPr>
                        <a:t>S</a:t>
                      </a:r>
                      <a:r>
                        <a:rPr lang="tr-TR" sz="1600" b="0" spc="-40" dirty="0" smtClean="0">
                          <a:effectLst>
                            <a:outerShdw blurRad="38100" dist="38100" dir="2700000" algn="tl">
                              <a:srgbClr val="000000">
                                <a:alpha val="43137"/>
                              </a:srgbClr>
                            </a:outerShdw>
                          </a:effectLst>
                        </a:rPr>
                        <a:t>ay</a:t>
                      </a:r>
                      <a:r>
                        <a:rPr lang="tr-TR" sz="1600" b="0" spc="-25" dirty="0" smtClean="0">
                          <a:effectLst>
                            <a:outerShdw blurRad="38100" dist="38100" dir="2700000" algn="tl">
                              <a:srgbClr val="000000">
                                <a:alpha val="43137"/>
                              </a:srgbClr>
                            </a:outerShdw>
                          </a:effectLst>
                        </a:rPr>
                        <a:t>ı</a:t>
                      </a:r>
                      <a:r>
                        <a:rPr lang="tr-TR" sz="1600" b="0" spc="-10" dirty="0" smtClean="0">
                          <a:effectLst>
                            <a:outerShdw blurRad="38100" dist="38100" dir="2700000" algn="tl">
                              <a:srgbClr val="000000">
                                <a:alpha val="43137"/>
                              </a:srgbClr>
                            </a:outerShdw>
                          </a:effectLst>
                        </a:rPr>
                        <a:t>s</a:t>
                      </a:r>
                      <a:r>
                        <a:rPr lang="tr-TR" sz="1600" b="0" dirty="0" smtClean="0">
                          <a:effectLst>
                            <a:outerShdw blurRad="38100" dist="38100" dir="2700000" algn="tl">
                              <a:srgbClr val="000000">
                                <a:alpha val="43137"/>
                              </a:srgbClr>
                            </a:outerShdw>
                          </a:effectLst>
                        </a:rPr>
                        <a:t>ı </a:t>
                      </a:r>
                      <a:r>
                        <a:rPr lang="tr-TR" sz="1600" b="0" spc="10" dirty="0" smtClean="0">
                          <a:effectLst>
                            <a:outerShdw blurRad="38100" dist="38100" dir="2700000" algn="tl">
                              <a:srgbClr val="000000">
                                <a:alpha val="43137"/>
                              </a:srgbClr>
                            </a:outerShdw>
                          </a:effectLst>
                        </a:rPr>
                        <a:t>(</a:t>
                      </a:r>
                      <a:r>
                        <a:rPr lang="tr-TR" sz="1600" b="0" spc="-40" dirty="0" smtClean="0">
                          <a:effectLst>
                            <a:outerShdw blurRad="38100" dist="38100" dir="2700000" algn="tl">
                              <a:srgbClr val="000000">
                                <a:alpha val="43137"/>
                              </a:srgbClr>
                            </a:outerShdw>
                          </a:effectLst>
                        </a:rPr>
                        <a:t>A</a:t>
                      </a:r>
                      <a:r>
                        <a:rPr lang="tr-TR" sz="1600" b="0" spc="-10" dirty="0" smtClean="0">
                          <a:effectLst>
                            <a:outerShdw blurRad="38100" dist="38100" dir="2700000" algn="tl">
                              <a:srgbClr val="000000">
                                <a:alpha val="43137"/>
                              </a:srgbClr>
                            </a:outerShdw>
                          </a:effectLst>
                        </a:rPr>
                        <a:t>det</a:t>
                      </a:r>
                      <a:r>
                        <a:rPr lang="tr-TR" sz="1600" b="0" dirty="0" smtClean="0">
                          <a:effectLst>
                            <a:outerShdw blurRad="38100" dist="38100" dir="2700000" algn="tl">
                              <a:srgbClr val="000000">
                                <a:alpha val="43137"/>
                              </a:srgbClr>
                            </a:outerShdw>
                          </a:effectLst>
                        </a:rPr>
                        <a:t>)</a:t>
                      </a:r>
                      <a:endParaRPr lang="tr-TR" sz="16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bg2"/>
                    </a:solidFill>
                  </a:tcPr>
                </a:tc>
                <a:tc>
                  <a:txBody>
                    <a:bodyPr/>
                    <a:lstStyle/>
                    <a:p>
                      <a:pPr marL="126365" marR="64770" indent="-52070" algn="ctr">
                        <a:lnSpc>
                          <a:spcPct val="120000"/>
                        </a:lnSpc>
                        <a:spcBef>
                          <a:spcPts val="430"/>
                        </a:spcBef>
                        <a:spcAft>
                          <a:spcPts val="0"/>
                        </a:spcAft>
                      </a:pPr>
                      <a:r>
                        <a:rPr lang="tr-TR" sz="1600" b="0" spc="-40" dirty="0" smtClean="0">
                          <a:effectLst>
                            <a:outerShdw blurRad="38100" dist="38100" dir="2700000" algn="tl">
                              <a:srgbClr val="000000">
                                <a:alpha val="43137"/>
                              </a:srgbClr>
                            </a:outerShdw>
                          </a:effectLst>
                        </a:rPr>
                        <a:t>A</a:t>
                      </a:r>
                      <a:r>
                        <a:rPr lang="tr-TR" sz="1600" b="0" spc="-10" dirty="0" smtClean="0">
                          <a:effectLst>
                            <a:outerShdw blurRad="38100" dist="38100" dir="2700000" algn="tl">
                              <a:srgbClr val="000000">
                                <a:alpha val="43137"/>
                              </a:srgbClr>
                            </a:outerShdw>
                          </a:effectLst>
                        </a:rPr>
                        <a:t>l</a:t>
                      </a:r>
                      <a:r>
                        <a:rPr lang="tr-TR" sz="1600" b="0" spc="-40" dirty="0" smtClean="0">
                          <a:effectLst>
                            <a:outerShdw blurRad="38100" dist="38100" dir="2700000" algn="tl">
                              <a:srgbClr val="000000">
                                <a:alpha val="43137"/>
                              </a:srgbClr>
                            </a:outerShdw>
                          </a:effectLst>
                        </a:rPr>
                        <a:t>a</a:t>
                      </a:r>
                      <a:r>
                        <a:rPr lang="tr-TR" sz="1600" b="0" dirty="0" smtClean="0">
                          <a:effectLst>
                            <a:outerShdw blurRad="38100" dist="38100" dir="2700000" algn="tl">
                              <a:srgbClr val="000000">
                                <a:alpha val="43137"/>
                              </a:srgbClr>
                            </a:outerShdw>
                          </a:effectLst>
                        </a:rPr>
                        <a:t>n </a:t>
                      </a:r>
                      <a:r>
                        <a:rPr lang="tr-TR" sz="1600" b="0" spc="-35" dirty="0" smtClean="0">
                          <a:effectLst>
                            <a:outerShdw blurRad="38100" dist="38100" dir="2700000" algn="tl">
                              <a:srgbClr val="000000">
                                <a:alpha val="43137"/>
                              </a:srgbClr>
                            </a:outerShdw>
                          </a:effectLst>
                        </a:rPr>
                        <a:t>M</a:t>
                      </a:r>
                      <a:r>
                        <a:rPr lang="tr-TR" sz="1600" b="0" dirty="0" smtClean="0">
                          <a:effectLst>
                            <a:outerShdw blurRad="38100" dist="38100" dir="2700000" algn="tl">
                              <a:srgbClr val="000000">
                                <a:alpha val="43137"/>
                              </a:srgbClr>
                            </a:outerShdw>
                          </a:effectLst>
                        </a:rPr>
                        <a:t>2</a:t>
                      </a:r>
                      <a:endParaRPr lang="tr-TR" sz="16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bg2"/>
                    </a:solidFill>
                  </a:tcPr>
                </a:tc>
                <a:tc>
                  <a:txBody>
                    <a:bodyPr/>
                    <a:lstStyle/>
                    <a:p>
                      <a:pPr marL="51435" marR="44450" indent="12065" algn="ctr">
                        <a:lnSpc>
                          <a:spcPct val="110000"/>
                        </a:lnSpc>
                        <a:spcBef>
                          <a:spcPts val="495"/>
                        </a:spcBef>
                        <a:spcAft>
                          <a:spcPts val="0"/>
                        </a:spcAft>
                      </a:pPr>
                      <a:r>
                        <a:rPr lang="tr-TR" sz="1600" b="0" spc="-10" dirty="0" smtClean="0">
                          <a:effectLst>
                            <a:outerShdw blurRad="38100" dist="38100" dir="2700000" algn="tl">
                              <a:srgbClr val="000000">
                                <a:alpha val="43137"/>
                              </a:srgbClr>
                            </a:outerShdw>
                          </a:effectLst>
                        </a:rPr>
                        <a:t>S</a:t>
                      </a:r>
                      <a:r>
                        <a:rPr lang="tr-TR" sz="1600" b="0" spc="-40" dirty="0" smtClean="0">
                          <a:effectLst>
                            <a:outerShdw blurRad="38100" dist="38100" dir="2700000" algn="tl">
                              <a:srgbClr val="000000">
                                <a:alpha val="43137"/>
                              </a:srgbClr>
                            </a:outerShdw>
                          </a:effectLst>
                        </a:rPr>
                        <a:t>ay</a:t>
                      </a:r>
                      <a:r>
                        <a:rPr lang="tr-TR" sz="1600" b="0" spc="-25" dirty="0" smtClean="0">
                          <a:effectLst>
                            <a:outerShdw blurRad="38100" dist="38100" dir="2700000" algn="tl">
                              <a:srgbClr val="000000">
                                <a:alpha val="43137"/>
                              </a:srgbClr>
                            </a:outerShdw>
                          </a:effectLst>
                        </a:rPr>
                        <a:t>ı</a:t>
                      </a:r>
                      <a:r>
                        <a:rPr lang="tr-TR" sz="1600" b="0" spc="-10" dirty="0" smtClean="0">
                          <a:effectLst>
                            <a:outerShdw blurRad="38100" dist="38100" dir="2700000" algn="tl">
                              <a:srgbClr val="000000">
                                <a:alpha val="43137"/>
                              </a:srgbClr>
                            </a:outerShdw>
                          </a:effectLst>
                        </a:rPr>
                        <a:t>s</a:t>
                      </a:r>
                      <a:r>
                        <a:rPr lang="tr-TR" sz="1600" b="0" dirty="0" smtClean="0">
                          <a:effectLst>
                            <a:outerShdw blurRad="38100" dist="38100" dir="2700000" algn="tl">
                              <a:srgbClr val="000000">
                                <a:alpha val="43137"/>
                              </a:srgbClr>
                            </a:outerShdw>
                          </a:effectLst>
                        </a:rPr>
                        <a:t>ı </a:t>
                      </a:r>
                      <a:r>
                        <a:rPr lang="tr-TR" sz="1600" b="0" spc="10" dirty="0" smtClean="0">
                          <a:effectLst>
                            <a:outerShdw blurRad="38100" dist="38100" dir="2700000" algn="tl">
                              <a:srgbClr val="000000">
                                <a:alpha val="43137"/>
                              </a:srgbClr>
                            </a:outerShdw>
                          </a:effectLst>
                        </a:rPr>
                        <a:t>(</a:t>
                      </a:r>
                      <a:r>
                        <a:rPr lang="tr-TR" sz="1600" b="0" spc="-40" dirty="0" smtClean="0">
                          <a:effectLst>
                            <a:outerShdw blurRad="38100" dist="38100" dir="2700000" algn="tl">
                              <a:srgbClr val="000000">
                                <a:alpha val="43137"/>
                              </a:srgbClr>
                            </a:outerShdw>
                          </a:effectLst>
                        </a:rPr>
                        <a:t>A</a:t>
                      </a:r>
                      <a:r>
                        <a:rPr lang="tr-TR" sz="1600" b="0" spc="-10" dirty="0" smtClean="0">
                          <a:effectLst>
                            <a:outerShdw blurRad="38100" dist="38100" dir="2700000" algn="tl">
                              <a:srgbClr val="000000">
                                <a:alpha val="43137"/>
                              </a:srgbClr>
                            </a:outerShdw>
                          </a:effectLst>
                        </a:rPr>
                        <a:t>det</a:t>
                      </a:r>
                      <a:r>
                        <a:rPr lang="tr-TR" sz="1600" b="0" dirty="0" smtClean="0">
                          <a:effectLst>
                            <a:outerShdw blurRad="38100" dist="38100" dir="2700000" algn="tl">
                              <a:srgbClr val="000000">
                                <a:alpha val="43137"/>
                              </a:srgbClr>
                            </a:outerShdw>
                          </a:effectLst>
                        </a:rPr>
                        <a:t>)</a:t>
                      </a:r>
                      <a:endParaRPr lang="tr-TR" sz="16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bg2"/>
                    </a:solidFill>
                  </a:tcPr>
                </a:tc>
                <a:tc>
                  <a:txBody>
                    <a:bodyPr/>
                    <a:lstStyle/>
                    <a:p>
                      <a:pPr marL="0" marR="0" indent="0" algn="ctr" defTabSz="457200" rtl="0" eaLnBrk="1" fontAlgn="auto" latinLnBrk="0" hangingPunct="1">
                        <a:lnSpc>
                          <a:spcPts val="800"/>
                        </a:lnSpc>
                        <a:spcBef>
                          <a:spcPts val="40"/>
                        </a:spcBef>
                        <a:spcAft>
                          <a:spcPts val="0"/>
                        </a:spcAft>
                        <a:buClrTx/>
                        <a:buSzTx/>
                        <a:buFontTx/>
                        <a:buNone/>
                        <a:tabLst/>
                        <a:defRPr/>
                      </a:pPr>
                      <a:r>
                        <a:rPr lang="tr-TR" sz="1600" b="0" dirty="0" smtClean="0">
                          <a:effectLst>
                            <a:outerShdw blurRad="38100" dist="38100" dir="2700000" algn="tl">
                              <a:srgbClr val="000000">
                                <a:alpha val="43137"/>
                              </a:srgbClr>
                            </a:outerShdw>
                          </a:effectLst>
                        </a:rPr>
                        <a:t> </a:t>
                      </a:r>
                      <a:r>
                        <a:rPr lang="tr-TR" sz="1600" b="0" spc="-40" dirty="0" smtClean="0">
                          <a:effectLst>
                            <a:outerShdw blurRad="38100" dist="38100" dir="2700000" algn="tl">
                              <a:srgbClr val="000000">
                                <a:alpha val="43137"/>
                              </a:srgbClr>
                            </a:outerShdw>
                          </a:effectLst>
                        </a:rPr>
                        <a:t>A</a:t>
                      </a:r>
                      <a:r>
                        <a:rPr lang="tr-TR" sz="1600" b="0" spc="-10" dirty="0" smtClean="0">
                          <a:effectLst>
                            <a:outerShdw blurRad="38100" dist="38100" dir="2700000" algn="tl">
                              <a:srgbClr val="000000">
                                <a:alpha val="43137"/>
                              </a:srgbClr>
                            </a:outerShdw>
                          </a:effectLst>
                        </a:rPr>
                        <a:t>l</a:t>
                      </a:r>
                      <a:r>
                        <a:rPr lang="tr-TR" sz="1600" b="0" spc="-40" dirty="0" smtClean="0">
                          <a:effectLst>
                            <a:outerShdw blurRad="38100" dist="38100" dir="2700000" algn="tl">
                              <a:srgbClr val="000000">
                                <a:alpha val="43137"/>
                              </a:srgbClr>
                            </a:outerShdw>
                          </a:effectLst>
                        </a:rPr>
                        <a:t>a</a:t>
                      </a:r>
                      <a:r>
                        <a:rPr lang="tr-TR" sz="1600" b="0" dirty="0" smtClean="0">
                          <a:effectLst>
                            <a:outerShdw blurRad="38100" dist="38100" dir="2700000" algn="tl">
                              <a:srgbClr val="000000">
                                <a:alpha val="43137"/>
                              </a:srgbClr>
                            </a:outerShdw>
                          </a:effectLst>
                        </a:rPr>
                        <a:t>n</a:t>
                      </a:r>
                      <a:r>
                        <a:rPr lang="tr-TR" sz="1600" b="0" baseline="0" dirty="0" smtClean="0">
                          <a:effectLst>
                            <a:outerShdw blurRad="38100" dist="38100" dir="2700000" algn="tl">
                              <a:srgbClr val="000000">
                                <a:alpha val="43137"/>
                              </a:srgbClr>
                            </a:outerShdw>
                          </a:effectLst>
                        </a:rPr>
                        <a:t> </a:t>
                      </a:r>
                      <a:r>
                        <a:rPr lang="tr-TR" sz="1600" b="0" spc="-35" dirty="0" smtClean="0">
                          <a:effectLst>
                            <a:outerShdw blurRad="38100" dist="38100" dir="2700000" algn="tl">
                              <a:srgbClr val="000000">
                                <a:alpha val="43137"/>
                              </a:srgbClr>
                            </a:outerShdw>
                          </a:effectLst>
                        </a:rPr>
                        <a:t>M</a:t>
                      </a:r>
                      <a:r>
                        <a:rPr lang="tr-TR" sz="1600" b="0" dirty="0" smtClean="0">
                          <a:effectLst>
                            <a:outerShdw blurRad="38100" dist="38100" dir="2700000" algn="tl">
                              <a:srgbClr val="000000">
                                <a:alpha val="43137"/>
                              </a:srgbClr>
                            </a:outerShdw>
                          </a:effectLst>
                        </a:rPr>
                        <a:t>2</a:t>
                      </a:r>
                      <a:endParaRPr lang="tr-TR" sz="1600" b="0" dirty="0" smtClean="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p>
                      <a:pPr algn="ctr">
                        <a:lnSpc>
                          <a:spcPts val="800"/>
                        </a:lnSpc>
                        <a:spcBef>
                          <a:spcPts val="40"/>
                        </a:spcBef>
                        <a:spcAft>
                          <a:spcPts val="0"/>
                        </a:spcAft>
                      </a:pPr>
                      <a:endParaRPr lang="tr-TR" sz="1600" b="0" dirty="0" smtClean="0">
                        <a:effectLst>
                          <a:outerShdw blurRad="38100" dist="38100" dir="2700000" algn="tl">
                            <a:srgbClr val="000000">
                              <a:alpha val="43137"/>
                            </a:srgbClr>
                          </a:outerShdw>
                        </a:effectLst>
                      </a:endParaRPr>
                    </a:p>
                    <a:p>
                      <a:pPr algn="ctr">
                        <a:lnSpc>
                          <a:spcPts val="800"/>
                        </a:lnSpc>
                        <a:spcBef>
                          <a:spcPts val="40"/>
                        </a:spcBef>
                        <a:spcAft>
                          <a:spcPts val="0"/>
                        </a:spcAft>
                      </a:pPr>
                      <a:endParaRPr lang="tr-TR" sz="1600" b="0" dirty="0">
                        <a:effectLst>
                          <a:outerShdw blurRad="38100" dist="38100" dir="2700000" algn="tl">
                            <a:srgbClr val="000000">
                              <a:alpha val="43137"/>
                            </a:srgbClr>
                          </a:outerShdw>
                        </a:effectLst>
                      </a:endParaRPr>
                    </a:p>
                  </a:txBody>
                  <a:tcPr marL="0" marR="0" marT="0" marB="0" anchor="ctr">
                    <a:solidFill>
                      <a:schemeClr val="bg2"/>
                    </a:solidFill>
                  </a:tcPr>
                </a:tc>
              </a:tr>
              <a:tr h="637269">
                <a:tc>
                  <a:txBody>
                    <a:bodyPr/>
                    <a:lstStyle/>
                    <a:p>
                      <a:pPr marL="119380" marR="119380" algn="ctr">
                        <a:lnSpc>
                          <a:spcPct val="107000"/>
                        </a:lnSpc>
                        <a:spcBef>
                          <a:spcPts val="195"/>
                        </a:spcBef>
                        <a:spcAft>
                          <a:spcPts val="0"/>
                        </a:spcAft>
                      </a:pPr>
                      <a:r>
                        <a:rPr lang="tr-TR" sz="1600" b="0" dirty="0" smtClean="0">
                          <a:effectLst>
                            <a:outerShdw blurRad="38100" dist="38100" dir="2700000" algn="tl">
                              <a:srgbClr val="000000">
                                <a:alpha val="43137"/>
                              </a:srgbClr>
                            </a:outerShdw>
                          </a:effectLst>
                          <a:latin typeface="+mn-lt"/>
                          <a:ea typeface="+mn-ea"/>
                          <a:cs typeface="+mn-cs"/>
                        </a:rPr>
                        <a:t>14</a:t>
                      </a:r>
                      <a:endParaRPr lang="tr-TR" sz="16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accent1"/>
                    </a:solidFill>
                  </a:tcPr>
                </a:tc>
                <a:tc>
                  <a:txBody>
                    <a:bodyPr/>
                    <a:lstStyle/>
                    <a:p>
                      <a:pPr marL="98425" algn="ctr">
                        <a:lnSpc>
                          <a:spcPct val="107000"/>
                        </a:lnSpc>
                        <a:spcBef>
                          <a:spcPts val="195"/>
                        </a:spcBef>
                        <a:spcAft>
                          <a:spcPts val="0"/>
                        </a:spcAft>
                      </a:pPr>
                      <a:r>
                        <a:rPr lang="tr-TR" sz="1600" b="0" spc="-5" dirty="0" smtClean="0">
                          <a:effectLst>
                            <a:outerShdw blurRad="38100" dist="38100" dir="2700000" algn="tl">
                              <a:srgbClr val="000000">
                                <a:alpha val="43137"/>
                              </a:srgbClr>
                            </a:outerShdw>
                          </a:effectLst>
                          <a:latin typeface="+mn-lt"/>
                          <a:ea typeface="+mn-ea"/>
                          <a:cs typeface="+mn-cs"/>
                        </a:rPr>
                        <a:t>600</a:t>
                      </a:r>
                      <a:endParaRPr lang="tr-TR" sz="16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accent1"/>
                    </a:solidFill>
                  </a:tcPr>
                </a:tc>
                <a:tc>
                  <a:txBody>
                    <a:bodyPr/>
                    <a:lstStyle/>
                    <a:p>
                      <a:pPr marL="167005" marR="163195" algn="ctr">
                        <a:lnSpc>
                          <a:spcPct val="107000"/>
                        </a:lnSpc>
                        <a:spcBef>
                          <a:spcPts val="195"/>
                        </a:spcBef>
                        <a:spcAft>
                          <a:spcPts val="0"/>
                        </a:spcAft>
                      </a:pPr>
                      <a:r>
                        <a:rPr lang="tr-TR" sz="1600" b="0" dirty="0" smtClean="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rPr>
                        <a:t>20</a:t>
                      </a:r>
                      <a:endParaRPr lang="tr-TR" sz="16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accent1"/>
                    </a:solidFill>
                  </a:tcPr>
                </a:tc>
                <a:tc>
                  <a:txBody>
                    <a:bodyPr/>
                    <a:lstStyle/>
                    <a:p>
                      <a:pPr marL="123825" marR="123190" algn="ctr">
                        <a:lnSpc>
                          <a:spcPct val="107000"/>
                        </a:lnSpc>
                        <a:spcBef>
                          <a:spcPts val="195"/>
                        </a:spcBef>
                        <a:spcAft>
                          <a:spcPts val="0"/>
                        </a:spcAft>
                      </a:pPr>
                      <a:r>
                        <a:rPr lang="tr-TR" sz="1600" b="0" dirty="0">
                          <a:effectLst>
                            <a:outerShdw blurRad="38100" dist="38100" dir="2700000" algn="tl">
                              <a:srgbClr val="000000">
                                <a:alpha val="43137"/>
                              </a:srgbClr>
                            </a:outerShdw>
                          </a:effectLst>
                        </a:rPr>
                        <a:t>3</a:t>
                      </a:r>
                      <a:endParaRPr lang="tr-TR" sz="16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accent1"/>
                    </a:solidFill>
                  </a:tcPr>
                </a:tc>
                <a:tc>
                  <a:txBody>
                    <a:bodyPr/>
                    <a:lstStyle/>
                    <a:p>
                      <a:pPr marL="103505" marR="103505" algn="ctr">
                        <a:lnSpc>
                          <a:spcPct val="107000"/>
                        </a:lnSpc>
                        <a:spcBef>
                          <a:spcPts val="195"/>
                        </a:spcBef>
                        <a:spcAft>
                          <a:spcPts val="0"/>
                        </a:spcAft>
                      </a:pPr>
                      <a:r>
                        <a:rPr lang="tr-TR" sz="1600" b="0" spc="-5" dirty="0" smtClean="0">
                          <a:effectLst>
                            <a:outerShdw blurRad="38100" dist="38100" dir="2700000" algn="tl">
                              <a:srgbClr val="000000">
                                <a:alpha val="43137"/>
                              </a:srgbClr>
                            </a:outerShdw>
                          </a:effectLst>
                        </a:rPr>
                        <a:t>150</a:t>
                      </a:r>
                      <a:endParaRPr lang="tr-TR" sz="16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accent1"/>
                    </a:solidFill>
                  </a:tcPr>
                </a:tc>
                <a:tc>
                  <a:txBody>
                    <a:bodyPr/>
                    <a:lstStyle/>
                    <a:p>
                      <a:pPr marL="171450" marR="170815" algn="ctr">
                        <a:lnSpc>
                          <a:spcPct val="107000"/>
                        </a:lnSpc>
                        <a:spcBef>
                          <a:spcPts val="195"/>
                        </a:spcBef>
                        <a:spcAft>
                          <a:spcPts val="0"/>
                        </a:spcAft>
                      </a:pPr>
                      <a:r>
                        <a:rPr lang="tr-TR" sz="1600" b="0" dirty="0">
                          <a:effectLst>
                            <a:outerShdw blurRad="38100" dist="38100" dir="2700000" algn="tl">
                              <a:srgbClr val="000000">
                                <a:alpha val="43137"/>
                              </a:srgbClr>
                            </a:outerShdw>
                          </a:effectLst>
                        </a:rPr>
                        <a:t>6</a:t>
                      </a:r>
                      <a:endParaRPr lang="tr-TR" sz="16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accent1"/>
                    </a:solidFill>
                  </a:tcPr>
                </a:tc>
                <a:tc>
                  <a:txBody>
                    <a:bodyPr/>
                    <a:lstStyle/>
                    <a:p>
                      <a:pPr algn="ctr">
                        <a:lnSpc>
                          <a:spcPct val="107000"/>
                        </a:lnSpc>
                        <a:spcAft>
                          <a:spcPts val="0"/>
                        </a:spcAft>
                      </a:pPr>
                      <a:r>
                        <a:rPr lang="tr-TR" sz="1600" b="0" dirty="0">
                          <a:effectLst>
                            <a:outerShdw blurRad="38100" dist="38100" dir="2700000" algn="tl">
                              <a:srgbClr val="000000">
                                <a:alpha val="43137"/>
                              </a:srgbClr>
                            </a:outerShdw>
                          </a:effectLst>
                        </a:rPr>
                        <a:t> </a:t>
                      </a:r>
                      <a:r>
                        <a:rPr lang="tr-TR" sz="1600" b="0" dirty="0" smtClean="0">
                          <a:effectLst>
                            <a:outerShdw blurRad="38100" dist="38100" dir="2700000" algn="tl">
                              <a:srgbClr val="000000">
                                <a:alpha val="43137"/>
                              </a:srgbClr>
                            </a:outerShdw>
                          </a:effectLst>
                        </a:rPr>
                        <a:t>1</a:t>
                      </a:r>
                      <a:endParaRPr lang="tr-TR" sz="16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accent1"/>
                    </a:solidFill>
                  </a:tcPr>
                </a:tc>
                <a:tc>
                  <a:txBody>
                    <a:bodyPr/>
                    <a:lstStyle/>
                    <a:p>
                      <a:pPr algn="ctr">
                        <a:lnSpc>
                          <a:spcPct val="107000"/>
                        </a:lnSpc>
                        <a:spcAft>
                          <a:spcPts val="0"/>
                        </a:spcAft>
                      </a:pPr>
                      <a:r>
                        <a:rPr lang="tr-TR" sz="1600" b="0" dirty="0">
                          <a:effectLst>
                            <a:outerShdw blurRad="38100" dist="38100" dir="2700000" algn="tl">
                              <a:srgbClr val="000000">
                                <a:alpha val="43137"/>
                              </a:srgbClr>
                            </a:outerShdw>
                          </a:effectLst>
                        </a:rPr>
                        <a:t> </a:t>
                      </a:r>
                      <a:r>
                        <a:rPr lang="tr-TR" sz="1600" b="0" dirty="0" smtClean="0">
                          <a:effectLst>
                            <a:outerShdw blurRad="38100" dist="38100" dir="2700000" algn="tl">
                              <a:srgbClr val="000000">
                                <a:alpha val="43137"/>
                              </a:srgbClr>
                            </a:outerShdw>
                          </a:effectLst>
                        </a:rPr>
                        <a:t>60</a:t>
                      </a:r>
                      <a:endParaRPr lang="tr-TR" sz="16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accent1"/>
                    </a:solidFill>
                  </a:tcPr>
                </a:tc>
                <a:tc>
                  <a:txBody>
                    <a:bodyPr/>
                    <a:lstStyle/>
                    <a:p>
                      <a:pPr algn="ctr">
                        <a:lnSpc>
                          <a:spcPct val="107000"/>
                        </a:lnSpc>
                        <a:spcAft>
                          <a:spcPts val="0"/>
                        </a:spcAft>
                      </a:pPr>
                      <a:r>
                        <a:rPr lang="tr-TR" sz="1600" b="0" dirty="0">
                          <a:effectLst>
                            <a:outerShdw blurRad="38100" dist="38100" dir="2700000" algn="tl">
                              <a:srgbClr val="000000">
                                <a:alpha val="43137"/>
                              </a:srgbClr>
                            </a:outerShdw>
                          </a:effectLst>
                        </a:rPr>
                        <a:t> </a:t>
                      </a:r>
                      <a:r>
                        <a:rPr lang="tr-TR" sz="1600" b="0" dirty="0" smtClean="0">
                          <a:effectLst>
                            <a:outerShdw blurRad="38100" dist="38100" dir="2700000" algn="tl">
                              <a:srgbClr val="000000">
                                <a:alpha val="43137"/>
                              </a:srgbClr>
                            </a:outerShdw>
                          </a:effectLst>
                        </a:rPr>
                        <a:t>2</a:t>
                      </a:r>
                      <a:endParaRPr lang="tr-TR" sz="16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accent1"/>
                    </a:solidFill>
                  </a:tcPr>
                </a:tc>
                <a:tc>
                  <a:txBody>
                    <a:bodyPr/>
                    <a:lstStyle/>
                    <a:p>
                      <a:pPr algn="ctr">
                        <a:lnSpc>
                          <a:spcPct val="107000"/>
                        </a:lnSpc>
                        <a:spcAft>
                          <a:spcPts val="0"/>
                        </a:spcAft>
                      </a:pPr>
                      <a:r>
                        <a:rPr lang="tr-TR" sz="1600" b="0" dirty="0" smtClean="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rPr>
                        <a:t>80</a:t>
                      </a:r>
                      <a:endParaRPr lang="tr-TR" sz="16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accent1"/>
                    </a:solidFill>
                  </a:tcPr>
                </a:tc>
              </a:tr>
            </a:tbl>
          </a:graphicData>
        </a:graphic>
      </p:graphicFrame>
    </p:spTree>
    <p:extLst>
      <p:ext uri="{BB962C8B-B14F-4D97-AF65-F5344CB8AC3E}">
        <p14:creationId xmlns:p14="http://schemas.microsoft.com/office/powerpoint/2010/main" val="316514520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effectLst>
                  <a:outerShdw blurRad="38100" dist="38100" dir="2700000" algn="tl">
                    <a:srgbClr val="000000">
                      <a:alpha val="43137"/>
                    </a:srgbClr>
                  </a:outerShdw>
                </a:effectLst>
              </a:rPr>
              <a:t>Taşınır Malzemeler</a:t>
            </a:r>
            <a:endParaRPr lang="tr-TR" dirty="0">
              <a:effectLst>
                <a:outerShdw blurRad="38100" dist="38100" dir="2700000" algn="tl">
                  <a:srgbClr val="000000">
                    <a:alpha val="43137"/>
                  </a:srgbClr>
                </a:outerShdw>
              </a:effectLst>
            </a:endParaRPr>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1748721507"/>
              </p:ext>
            </p:extLst>
          </p:nvPr>
        </p:nvGraphicFramePr>
        <p:xfrm>
          <a:off x="2895601" y="2438399"/>
          <a:ext cx="7193280" cy="3505199"/>
        </p:xfrm>
        <a:graphic>
          <a:graphicData uri="http://schemas.openxmlformats.org/drawingml/2006/table">
            <a:tbl>
              <a:tblPr firstRow="1" firstCol="1" bandRow="1">
                <a:tableStyleId>{D113A9D2-9D6B-4929-AA2D-F23B5EE8CBE7}</a:tableStyleId>
              </a:tblPr>
              <a:tblGrid>
                <a:gridCol w="3178029"/>
                <a:gridCol w="2238289"/>
                <a:gridCol w="1776962"/>
              </a:tblGrid>
              <a:tr h="932089">
                <a:tc>
                  <a:txBody>
                    <a:bodyPr/>
                    <a:lstStyle/>
                    <a:p>
                      <a:pPr algn="ctr">
                        <a:spcAft>
                          <a:spcPts val="0"/>
                        </a:spcAft>
                      </a:pPr>
                      <a:r>
                        <a:rPr lang="tr-TR" sz="1800" dirty="0">
                          <a:solidFill>
                            <a:sysClr val="windowText" lastClr="000000"/>
                          </a:solidFill>
                          <a:effectLst>
                            <a:outerShdw blurRad="38100" dist="38100" dir="2700000" algn="tl">
                              <a:srgbClr val="000000">
                                <a:alpha val="43137"/>
                              </a:srgbClr>
                            </a:outerShdw>
                          </a:effectLst>
                        </a:rPr>
                        <a:t>Dayanıklı Taşınırlar</a:t>
                      </a:r>
                      <a:endParaRPr lang="tr-TR" sz="1800" dirty="0">
                        <a:solidFill>
                          <a:sysClr val="windowText" lastClr="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spcAft>
                          <a:spcPts val="0"/>
                        </a:spcAft>
                      </a:pPr>
                      <a:r>
                        <a:rPr lang="tr-TR" sz="1800">
                          <a:solidFill>
                            <a:sysClr val="windowText" lastClr="000000"/>
                          </a:solidFill>
                          <a:effectLst>
                            <a:outerShdw blurRad="38100" dist="38100" dir="2700000" algn="tl">
                              <a:srgbClr val="000000">
                                <a:alpha val="43137"/>
                              </a:srgbClr>
                            </a:outerShdw>
                          </a:effectLst>
                        </a:rPr>
                        <a:t>Ölçü Birimi</a:t>
                      </a:r>
                      <a:endParaRPr lang="tr-TR" sz="1800">
                        <a:solidFill>
                          <a:sysClr val="windowText" lastClr="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spcAft>
                          <a:spcPts val="0"/>
                        </a:spcAft>
                      </a:pPr>
                      <a:r>
                        <a:rPr lang="tr-TR" sz="1800">
                          <a:solidFill>
                            <a:sysClr val="windowText" lastClr="000000"/>
                          </a:solidFill>
                          <a:effectLst>
                            <a:outerShdw blurRad="38100" dist="38100" dir="2700000" algn="tl">
                              <a:srgbClr val="000000">
                                <a:alpha val="43137"/>
                              </a:srgbClr>
                            </a:outerShdw>
                          </a:effectLst>
                        </a:rPr>
                        <a:t>Miktar</a:t>
                      </a:r>
                      <a:endParaRPr lang="tr-TR" sz="1800">
                        <a:solidFill>
                          <a:sysClr val="windowText" lastClr="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r>
              <a:tr h="757726">
                <a:tc>
                  <a:txBody>
                    <a:bodyPr/>
                    <a:lstStyle/>
                    <a:p>
                      <a:pPr algn="l">
                        <a:spcAft>
                          <a:spcPts val="0"/>
                        </a:spcAft>
                      </a:pPr>
                      <a:r>
                        <a:rPr lang="tr-TR" sz="1800" dirty="0">
                          <a:solidFill>
                            <a:sysClr val="windowText" lastClr="000000"/>
                          </a:solidFill>
                          <a:effectLst>
                            <a:outerShdw blurRad="38100" dist="38100" dir="2700000" algn="tl">
                              <a:srgbClr val="000000">
                                <a:alpha val="43137"/>
                              </a:srgbClr>
                            </a:outerShdw>
                          </a:effectLst>
                        </a:rPr>
                        <a:t>Bilgisayar ve Çevre Birimleri</a:t>
                      </a:r>
                      <a:endParaRPr lang="tr-TR" sz="1800" dirty="0">
                        <a:solidFill>
                          <a:sysClr val="windowText" lastClr="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spcAft>
                          <a:spcPts val="0"/>
                        </a:spcAft>
                      </a:pPr>
                      <a:r>
                        <a:rPr lang="tr-TR" sz="1800" dirty="0">
                          <a:solidFill>
                            <a:sysClr val="windowText" lastClr="000000"/>
                          </a:solidFill>
                          <a:effectLst>
                            <a:outerShdw blurRad="38100" dist="38100" dir="2700000" algn="tl">
                              <a:srgbClr val="000000">
                                <a:alpha val="43137"/>
                              </a:srgbClr>
                            </a:outerShdw>
                          </a:effectLst>
                        </a:rPr>
                        <a:t>Adet</a:t>
                      </a:r>
                      <a:endParaRPr lang="tr-TR" sz="1800" b="1" dirty="0">
                        <a:solidFill>
                          <a:sysClr val="windowText" lastClr="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spcAft>
                          <a:spcPts val="0"/>
                        </a:spcAft>
                      </a:pPr>
                      <a:r>
                        <a:rPr lang="tr-TR" sz="1800" dirty="0" smtClean="0">
                          <a:solidFill>
                            <a:sysClr val="windowText" lastClr="000000"/>
                          </a:solidFill>
                          <a:effectLst>
                            <a:outerShdw blurRad="38100" dist="38100" dir="2700000" algn="tl">
                              <a:srgbClr val="000000">
                                <a:alpha val="43137"/>
                              </a:srgbClr>
                            </a:outerShdw>
                          </a:effectLst>
                        </a:rPr>
                        <a:t>24</a:t>
                      </a:r>
                      <a:endParaRPr lang="tr-TR" sz="1800" b="1" dirty="0">
                        <a:solidFill>
                          <a:sysClr val="windowText" lastClr="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r>
              <a:tr h="453846">
                <a:tc>
                  <a:txBody>
                    <a:bodyPr/>
                    <a:lstStyle/>
                    <a:p>
                      <a:pPr algn="l">
                        <a:spcAft>
                          <a:spcPts val="0"/>
                        </a:spcAft>
                      </a:pPr>
                      <a:r>
                        <a:rPr lang="tr-TR" sz="1800" dirty="0">
                          <a:solidFill>
                            <a:sysClr val="windowText" lastClr="000000"/>
                          </a:solidFill>
                          <a:effectLst>
                            <a:outerShdw blurRad="38100" dist="38100" dir="2700000" algn="tl">
                              <a:srgbClr val="000000">
                                <a:alpha val="43137"/>
                              </a:srgbClr>
                            </a:outerShdw>
                          </a:effectLst>
                        </a:rPr>
                        <a:t>Projeksiyon</a:t>
                      </a:r>
                      <a:endParaRPr lang="tr-TR" sz="1800" dirty="0">
                        <a:solidFill>
                          <a:sysClr val="windowText" lastClr="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spcAft>
                          <a:spcPts val="0"/>
                        </a:spcAft>
                      </a:pPr>
                      <a:r>
                        <a:rPr lang="tr-TR" sz="1800" dirty="0">
                          <a:solidFill>
                            <a:sysClr val="windowText" lastClr="000000"/>
                          </a:solidFill>
                          <a:effectLst>
                            <a:outerShdw blurRad="38100" dist="38100" dir="2700000" algn="tl">
                              <a:srgbClr val="000000">
                                <a:alpha val="43137"/>
                              </a:srgbClr>
                            </a:outerShdw>
                          </a:effectLst>
                        </a:rPr>
                        <a:t>Adet</a:t>
                      </a:r>
                      <a:endParaRPr lang="tr-TR" sz="1800" b="1" dirty="0">
                        <a:solidFill>
                          <a:sysClr val="windowText" lastClr="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spcAft>
                          <a:spcPts val="0"/>
                        </a:spcAft>
                      </a:pPr>
                      <a:r>
                        <a:rPr lang="tr-TR" sz="1800" dirty="0" smtClean="0">
                          <a:solidFill>
                            <a:sysClr val="windowText" lastClr="000000"/>
                          </a:solidFill>
                          <a:effectLst>
                            <a:outerShdw blurRad="38100" dist="38100" dir="2700000" algn="tl">
                              <a:srgbClr val="000000">
                                <a:alpha val="43137"/>
                              </a:srgbClr>
                            </a:outerShdw>
                          </a:effectLst>
                        </a:rPr>
                        <a:t>9</a:t>
                      </a:r>
                      <a:endParaRPr lang="tr-TR" sz="1800" b="1" dirty="0">
                        <a:solidFill>
                          <a:sysClr val="windowText" lastClr="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r>
              <a:tr h="453846">
                <a:tc>
                  <a:txBody>
                    <a:bodyPr/>
                    <a:lstStyle/>
                    <a:p>
                      <a:pPr algn="l">
                        <a:spcAft>
                          <a:spcPts val="0"/>
                        </a:spcAft>
                      </a:pPr>
                      <a:r>
                        <a:rPr lang="tr-TR" sz="1800" dirty="0">
                          <a:solidFill>
                            <a:sysClr val="windowText" lastClr="000000"/>
                          </a:solidFill>
                          <a:effectLst>
                            <a:outerShdw blurRad="38100" dist="38100" dir="2700000" algn="tl">
                              <a:srgbClr val="000000">
                                <a:alpha val="43137"/>
                              </a:srgbClr>
                            </a:outerShdw>
                          </a:effectLst>
                        </a:rPr>
                        <a:t>Klima</a:t>
                      </a:r>
                      <a:endParaRPr lang="tr-TR" sz="1800" dirty="0">
                        <a:solidFill>
                          <a:sysClr val="windowText" lastClr="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spcAft>
                          <a:spcPts val="0"/>
                        </a:spcAft>
                      </a:pPr>
                      <a:r>
                        <a:rPr lang="tr-TR" sz="1800" dirty="0">
                          <a:solidFill>
                            <a:sysClr val="windowText" lastClr="000000"/>
                          </a:solidFill>
                          <a:effectLst>
                            <a:outerShdw blurRad="38100" dist="38100" dir="2700000" algn="tl">
                              <a:srgbClr val="000000">
                                <a:alpha val="43137"/>
                              </a:srgbClr>
                            </a:outerShdw>
                          </a:effectLst>
                        </a:rPr>
                        <a:t>Adet</a:t>
                      </a:r>
                      <a:endParaRPr lang="tr-TR" sz="1800" b="1" dirty="0">
                        <a:solidFill>
                          <a:sysClr val="windowText" lastClr="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spcAft>
                          <a:spcPts val="0"/>
                        </a:spcAft>
                      </a:pPr>
                      <a:r>
                        <a:rPr lang="tr-TR" sz="1800" dirty="0" smtClean="0">
                          <a:solidFill>
                            <a:sysClr val="windowText" lastClr="000000"/>
                          </a:solidFill>
                          <a:effectLst>
                            <a:outerShdw blurRad="38100" dist="38100" dir="2700000" algn="tl">
                              <a:srgbClr val="000000">
                                <a:alpha val="43137"/>
                              </a:srgbClr>
                            </a:outerShdw>
                          </a:effectLst>
                        </a:rPr>
                        <a:t>1</a:t>
                      </a:r>
                      <a:endParaRPr lang="tr-TR" sz="1800" b="1" dirty="0">
                        <a:solidFill>
                          <a:sysClr val="windowText" lastClr="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r>
              <a:tr h="453846">
                <a:tc>
                  <a:txBody>
                    <a:bodyPr/>
                    <a:lstStyle/>
                    <a:p>
                      <a:pPr algn="l">
                        <a:spcAft>
                          <a:spcPts val="0"/>
                        </a:spcAft>
                      </a:pPr>
                      <a:r>
                        <a:rPr lang="tr-TR" sz="1800" dirty="0">
                          <a:solidFill>
                            <a:sysClr val="windowText" lastClr="000000"/>
                          </a:solidFill>
                          <a:effectLst>
                            <a:outerShdw blurRad="38100" dist="38100" dir="2700000" algn="tl">
                              <a:srgbClr val="000000">
                                <a:alpha val="43137"/>
                              </a:srgbClr>
                            </a:outerShdw>
                          </a:effectLst>
                        </a:rPr>
                        <a:t>Buzdolabı</a:t>
                      </a:r>
                      <a:endParaRPr lang="tr-TR" sz="1800" dirty="0">
                        <a:solidFill>
                          <a:sysClr val="windowText" lastClr="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spcAft>
                          <a:spcPts val="0"/>
                        </a:spcAft>
                      </a:pPr>
                      <a:r>
                        <a:rPr lang="tr-TR" sz="1800" dirty="0">
                          <a:solidFill>
                            <a:sysClr val="windowText" lastClr="000000"/>
                          </a:solidFill>
                          <a:effectLst>
                            <a:outerShdw blurRad="38100" dist="38100" dir="2700000" algn="tl">
                              <a:srgbClr val="000000">
                                <a:alpha val="43137"/>
                              </a:srgbClr>
                            </a:outerShdw>
                          </a:effectLst>
                        </a:rPr>
                        <a:t>Adet</a:t>
                      </a:r>
                      <a:endParaRPr lang="tr-TR" sz="1800" b="1" dirty="0">
                        <a:solidFill>
                          <a:sysClr val="windowText" lastClr="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spcAft>
                          <a:spcPts val="0"/>
                        </a:spcAft>
                      </a:pPr>
                      <a:r>
                        <a:rPr lang="tr-TR" sz="1800" dirty="0" smtClean="0">
                          <a:solidFill>
                            <a:sysClr val="windowText" lastClr="000000"/>
                          </a:solidFill>
                          <a:effectLst>
                            <a:outerShdw blurRad="38100" dist="38100" dir="2700000" algn="tl">
                              <a:srgbClr val="000000">
                                <a:alpha val="43137"/>
                              </a:srgbClr>
                            </a:outerShdw>
                          </a:effectLst>
                        </a:rPr>
                        <a:t>14</a:t>
                      </a:r>
                      <a:endParaRPr lang="tr-TR" sz="1800" b="1" dirty="0">
                        <a:solidFill>
                          <a:sysClr val="windowText" lastClr="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r>
              <a:tr h="453846">
                <a:tc>
                  <a:txBody>
                    <a:bodyPr/>
                    <a:lstStyle/>
                    <a:p>
                      <a:pPr algn="l">
                        <a:spcAft>
                          <a:spcPts val="0"/>
                        </a:spcAft>
                      </a:pPr>
                      <a:r>
                        <a:rPr lang="tr-TR" sz="1800" dirty="0">
                          <a:solidFill>
                            <a:sysClr val="windowText" lastClr="000000"/>
                          </a:solidFill>
                          <a:effectLst>
                            <a:outerShdw blurRad="38100" dist="38100" dir="2700000" algn="tl">
                              <a:srgbClr val="000000">
                                <a:alpha val="43137"/>
                              </a:srgbClr>
                            </a:outerShdw>
                          </a:effectLst>
                        </a:rPr>
                        <a:t>Büro Mobilyası</a:t>
                      </a:r>
                      <a:endParaRPr lang="tr-TR" sz="1800" dirty="0">
                        <a:solidFill>
                          <a:sysClr val="windowText" lastClr="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spcAft>
                          <a:spcPts val="0"/>
                        </a:spcAft>
                      </a:pPr>
                      <a:r>
                        <a:rPr lang="tr-TR" sz="1800">
                          <a:solidFill>
                            <a:sysClr val="windowText" lastClr="000000"/>
                          </a:solidFill>
                          <a:effectLst>
                            <a:outerShdw blurRad="38100" dist="38100" dir="2700000" algn="tl">
                              <a:srgbClr val="000000">
                                <a:alpha val="43137"/>
                              </a:srgbClr>
                            </a:outerShdw>
                          </a:effectLst>
                        </a:rPr>
                        <a:t>Adet</a:t>
                      </a:r>
                      <a:endParaRPr lang="tr-TR" sz="1800" b="1">
                        <a:solidFill>
                          <a:sysClr val="windowText" lastClr="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spcAft>
                          <a:spcPts val="0"/>
                        </a:spcAft>
                      </a:pPr>
                      <a:r>
                        <a:rPr lang="tr-TR" sz="1800" dirty="0" smtClean="0">
                          <a:solidFill>
                            <a:sysClr val="windowText" lastClr="000000"/>
                          </a:solidFill>
                          <a:effectLst>
                            <a:outerShdw blurRad="38100" dist="38100" dir="2700000" algn="tl">
                              <a:srgbClr val="000000">
                                <a:alpha val="43137"/>
                              </a:srgbClr>
                            </a:outerShdw>
                          </a:effectLst>
                        </a:rPr>
                        <a:t>196</a:t>
                      </a:r>
                      <a:endParaRPr lang="tr-TR" sz="1800" b="1" dirty="0">
                        <a:solidFill>
                          <a:sysClr val="windowText" lastClr="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r>
            </a:tbl>
          </a:graphicData>
        </a:graphic>
      </p:graphicFrame>
    </p:spTree>
    <p:extLst>
      <p:ext uri="{BB962C8B-B14F-4D97-AF65-F5344CB8AC3E}">
        <p14:creationId xmlns:p14="http://schemas.microsoft.com/office/powerpoint/2010/main" val="236384884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a:p>
        </p:txBody>
      </p:sp>
      <p:sp>
        <p:nvSpPr>
          <p:cNvPr id="3" name="İçerik Yer Tutucusu 2"/>
          <p:cNvSpPr>
            <a:spLocks noGrp="1"/>
          </p:cNvSpPr>
          <p:nvPr>
            <p:ph idx="1"/>
          </p:nvPr>
        </p:nvSpPr>
        <p:spPr>
          <a:ln>
            <a:solidFill>
              <a:schemeClr val="accent1"/>
            </a:solidFill>
          </a:ln>
        </p:spPr>
        <p:txBody>
          <a:bodyPr>
            <a:normAutofit/>
          </a:bodyPr>
          <a:lstStyle/>
          <a:p>
            <a:pPr marL="0" indent="0" algn="ctr">
              <a:buNone/>
            </a:pPr>
            <a:r>
              <a:rPr lang="tr-TR" sz="4400" dirty="0" smtClean="0">
                <a:effectLst>
                  <a:outerShdw blurRad="38100" dist="38100" dir="2700000" algn="tl">
                    <a:srgbClr val="000000">
                      <a:alpha val="43137"/>
                    </a:srgbClr>
                  </a:outerShdw>
                </a:effectLst>
              </a:rPr>
              <a:t>Bilimsel ve Akademik Faaliyetler</a:t>
            </a:r>
            <a:endParaRPr lang="tr-TR" sz="44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2836648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effectLst>
                  <a:outerShdw blurRad="38100" dist="38100" dir="2700000" algn="tl">
                    <a:srgbClr val="000000">
                      <a:alpha val="43137"/>
                    </a:srgbClr>
                  </a:outerShdw>
                </a:effectLst>
              </a:rPr>
              <a:t>Yayınlar</a:t>
            </a:r>
            <a:endParaRPr lang="tr-TR" dirty="0">
              <a:effectLst>
                <a:outerShdw blurRad="38100" dist="38100" dir="2700000" algn="tl">
                  <a:srgbClr val="000000">
                    <a:alpha val="43137"/>
                  </a:srgbClr>
                </a:outerShdw>
              </a:effectLst>
            </a:endParaRPr>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275914743"/>
              </p:ext>
            </p:extLst>
          </p:nvPr>
        </p:nvGraphicFramePr>
        <p:xfrm>
          <a:off x="2422358" y="1957136"/>
          <a:ext cx="9080667" cy="4631840"/>
        </p:xfrm>
        <a:graphic>
          <a:graphicData uri="http://schemas.openxmlformats.org/drawingml/2006/table">
            <a:tbl>
              <a:tblPr firstRow="1" bandRow="1">
                <a:effectLst>
                  <a:outerShdw blurRad="50800" dist="38100" dir="8100000" algn="tr" rotWithShape="0">
                    <a:prstClr val="black">
                      <a:alpha val="40000"/>
                    </a:prstClr>
                  </a:outerShdw>
                </a:effectLst>
                <a:tableStyleId>{5202B0CA-FC54-4496-8BCA-5EF66A818D29}</a:tableStyleId>
              </a:tblPr>
              <a:tblGrid>
                <a:gridCol w="6342300"/>
                <a:gridCol w="912789"/>
                <a:gridCol w="912789"/>
                <a:gridCol w="912789"/>
              </a:tblGrid>
              <a:tr h="345548">
                <a:tc>
                  <a:txBody>
                    <a:bodyPr/>
                    <a:lstStyle/>
                    <a:p>
                      <a:pPr algn="ctr">
                        <a:lnSpc>
                          <a:spcPct val="107000"/>
                        </a:lnSpc>
                      </a:pPr>
                      <a:r>
                        <a:rPr lang="tr-TR" sz="1600" dirty="0" smtClean="0">
                          <a:effectLst/>
                          <a:latin typeface="Calibri" panose="020F0502020204030204" pitchFamily="34" charset="0"/>
                        </a:rPr>
                        <a:t>Yayın Türü</a:t>
                      </a:r>
                      <a:endParaRPr lang="tr-TR" sz="1600" dirty="0">
                        <a:effectLst/>
                        <a:latin typeface="Calibri" panose="020F0502020204030204" pitchFamily="34" charset="0"/>
                      </a:endParaRPr>
                    </a:p>
                  </a:txBody>
                  <a:tcPr marL="49149" marR="49149" marT="24575" marB="24575"/>
                </a:tc>
                <a:tc>
                  <a:txBody>
                    <a:bodyPr/>
                    <a:lstStyle/>
                    <a:p>
                      <a:pPr algn="ctr">
                        <a:lnSpc>
                          <a:spcPct val="107000"/>
                        </a:lnSpc>
                        <a:spcAft>
                          <a:spcPts val="0"/>
                        </a:spcAft>
                      </a:pPr>
                      <a:r>
                        <a:rPr lang="tr-TR" sz="1600" kern="1200" dirty="0" smtClean="0">
                          <a:solidFill>
                            <a:schemeClr val="tx1"/>
                          </a:solidFill>
                          <a:effectLst>
                            <a:outerShdw blurRad="38100" dist="38100" dir="2700000" algn="tl">
                              <a:srgbClr val="000000">
                                <a:alpha val="43137"/>
                              </a:srgbClr>
                            </a:outerShdw>
                          </a:effectLst>
                        </a:rPr>
                        <a:t>2014</a:t>
                      </a:r>
                      <a:endParaRPr lang="tr-TR" sz="1600" dirty="0">
                        <a:solidFill>
                          <a:schemeClr val="tx1"/>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49149" marR="49149" marT="24575" marB="24575">
                    <a:solidFill>
                      <a:schemeClr val="accent1"/>
                    </a:solidFill>
                  </a:tcPr>
                </a:tc>
                <a:tc>
                  <a:txBody>
                    <a:bodyPr/>
                    <a:lstStyle/>
                    <a:p>
                      <a:pPr algn="ctr">
                        <a:lnSpc>
                          <a:spcPct val="107000"/>
                        </a:lnSpc>
                        <a:spcAft>
                          <a:spcPts val="0"/>
                        </a:spcAft>
                      </a:pPr>
                      <a:r>
                        <a:rPr lang="tr-TR" sz="1600" kern="1200" dirty="0" smtClean="0">
                          <a:solidFill>
                            <a:schemeClr val="tx1"/>
                          </a:solidFill>
                          <a:effectLst>
                            <a:outerShdw blurRad="38100" dist="38100" dir="2700000" algn="tl">
                              <a:srgbClr val="000000">
                                <a:alpha val="43137"/>
                              </a:srgbClr>
                            </a:outerShdw>
                          </a:effectLst>
                        </a:rPr>
                        <a:t>2015</a:t>
                      </a:r>
                      <a:endParaRPr lang="tr-TR" sz="1600" dirty="0">
                        <a:solidFill>
                          <a:schemeClr val="tx1"/>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49149" marR="49149" marT="24575" marB="24575">
                    <a:solidFill>
                      <a:schemeClr val="accent1"/>
                    </a:solidFill>
                  </a:tcPr>
                </a:tc>
                <a:tc>
                  <a:txBody>
                    <a:bodyPr/>
                    <a:lstStyle/>
                    <a:p>
                      <a:pPr algn="ctr">
                        <a:lnSpc>
                          <a:spcPct val="107000"/>
                        </a:lnSpc>
                        <a:spcAft>
                          <a:spcPts val="0"/>
                        </a:spcAft>
                      </a:pPr>
                      <a:r>
                        <a:rPr lang="tr-TR" sz="1600" kern="1200" dirty="0" smtClean="0">
                          <a:solidFill>
                            <a:schemeClr val="tx1"/>
                          </a:solidFill>
                          <a:effectLst>
                            <a:outerShdw blurRad="38100" dist="38100" dir="2700000" algn="tl">
                              <a:srgbClr val="000000">
                                <a:alpha val="43137"/>
                              </a:srgbClr>
                            </a:outerShdw>
                          </a:effectLst>
                        </a:rPr>
                        <a:t>2016</a:t>
                      </a:r>
                      <a:endParaRPr lang="tr-TR" sz="1600" dirty="0">
                        <a:solidFill>
                          <a:schemeClr val="tx1"/>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49149" marR="49149" marT="24575" marB="24575">
                    <a:solidFill>
                      <a:schemeClr val="accent1"/>
                    </a:solidFill>
                  </a:tcPr>
                </a:tc>
              </a:tr>
              <a:tr h="725883">
                <a:tc>
                  <a:txBody>
                    <a:bodyPr/>
                    <a:lstStyle/>
                    <a:p>
                      <a:pPr algn="just">
                        <a:lnSpc>
                          <a:spcPct val="107000"/>
                        </a:lnSpc>
                        <a:spcAft>
                          <a:spcPts val="0"/>
                        </a:spcAft>
                      </a:pPr>
                      <a:r>
                        <a:rPr lang="en-US" sz="1600" kern="1200" dirty="0" smtClean="0">
                          <a:effectLst>
                            <a:outerShdw blurRad="38100" dist="38100" dir="2700000" algn="tl">
                              <a:srgbClr val="000000">
                                <a:alpha val="43137"/>
                              </a:srgbClr>
                            </a:outerShdw>
                          </a:effectLst>
                        </a:rPr>
                        <a:t>1.  </a:t>
                      </a:r>
                      <a:r>
                        <a:rPr lang="en-US" sz="1600" kern="1200" dirty="0" err="1" smtClean="0">
                          <a:effectLst>
                            <a:outerShdw blurRad="38100" dist="38100" dir="2700000" algn="tl">
                              <a:srgbClr val="000000">
                                <a:alpha val="43137"/>
                              </a:srgbClr>
                            </a:outerShdw>
                          </a:effectLst>
                        </a:rPr>
                        <a:t>Uluslararası</a:t>
                      </a:r>
                      <a:r>
                        <a:rPr lang="tr-TR" sz="1600" kern="1200" baseline="0" dirty="0" smtClean="0">
                          <a:effectLst>
                            <a:outerShdw blurRad="38100" dist="38100" dir="2700000" algn="tl">
                              <a:srgbClr val="000000">
                                <a:alpha val="43137"/>
                              </a:srgbClr>
                            </a:outerShdw>
                          </a:effectLst>
                        </a:rPr>
                        <a:t> </a:t>
                      </a:r>
                      <a:r>
                        <a:rPr lang="en-US" sz="1600" kern="1200" dirty="0" err="1" smtClean="0">
                          <a:effectLst>
                            <a:outerShdw blurRad="38100" dist="38100" dir="2700000" algn="tl">
                              <a:srgbClr val="000000">
                                <a:alpha val="43137"/>
                              </a:srgbClr>
                            </a:outerShdw>
                          </a:effectLst>
                        </a:rPr>
                        <a:t>hakemli</a:t>
                      </a:r>
                      <a:r>
                        <a:rPr lang="en-US" sz="1600" kern="1200" dirty="0" smtClean="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dergilerde</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yayınlanan</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makaleler</a:t>
                      </a:r>
                      <a:r>
                        <a:rPr lang="en-US" sz="1600" kern="1200" dirty="0">
                          <a:effectLst>
                            <a:outerShdw blurRad="38100" dist="38100" dir="2700000" algn="tl">
                              <a:srgbClr val="000000">
                                <a:alpha val="43137"/>
                              </a:srgbClr>
                            </a:outerShdw>
                          </a:effectLst>
                        </a:rPr>
                        <a:t> (SCI &amp; SSCI &amp; Arts and Humanities) </a:t>
                      </a:r>
                      <a:endParaRPr lang="tr-TR" sz="160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49149" marR="49149" marT="24575" marB="24575"/>
                </a:tc>
                <a:tc>
                  <a:txBody>
                    <a:bodyPr/>
                    <a:lstStyle/>
                    <a:p>
                      <a:pPr algn="ctr">
                        <a:lnSpc>
                          <a:spcPct val="107000"/>
                        </a:lnSpc>
                      </a:pPr>
                      <a:r>
                        <a:rPr lang="tr-TR" sz="1600" dirty="0" smtClean="0">
                          <a:effectLst>
                            <a:outerShdw blurRad="38100" dist="38100" dir="2700000" algn="tl">
                              <a:srgbClr val="000000">
                                <a:alpha val="43137"/>
                              </a:srgbClr>
                            </a:outerShdw>
                          </a:effectLst>
                          <a:latin typeface="Calibri" panose="020F0502020204030204" pitchFamily="34" charset="0"/>
                        </a:rPr>
                        <a:t>-</a:t>
                      </a:r>
                      <a:endParaRPr lang="tr-TR" sz="1600" dirty="0">
                        <a:effectLst>
                          <a:outerShdw blurRad="38100" dist="38100" dir="2700000" algn="tl">
                            <a:srgbClr val="000000">
                              <a:alpha val="43137"/>
                            </a:srgbClr>
                          </a:outerShdw>
                        </a:effectLst>
                        <a:latin typeface="Calibri" panose="020F0502020204030204" pitchFamily="34" charset="0"/>
                      </a:endParaRPr>
                    </a:p>
                  </a:txBody>
                  <a:tcPr marL="49149" marR="49149" marT="24575" marB="24575" anchor="b"/>
                </a:tc>
                <a:tc>
                  <a:txBody>
                    <a:bodyPr/>
                    <a:lstStyle/>
                    <a:p>
                      <a:pPr algn="ctr">
                        <a:lnSpc>
                          <a:spcPct val="107000"/>
                        </a:lnSpc>
                      </a:pPr>
                      <a:r>
                        <a:rPr lang="tr-TR" sz="1600" dirty="0" smtClean="0">
                          <a:effectLst>
                            <a:outerShdw blurRad="38100" dist="38100" dir="2700000" algn="tl">
                              <a:srgbClr val="000000">
                                <a:alpha val="43137"/>
                              </a:srgbClr>
                            </a:outerShdw>
                          </a:effectLst>
                          <a:latin typeface="Calibri" panose="020F0502020204030204" pitchFamily="34" charset="0"/>
                        </a:rPr>
                        <a:t>-</a:t>
                      </a:r>
                      <a:endParaRPr lang="tr-TR" sz="1600" dirty="0">
                        <a:effectLst>
                          <a:outerShdw blurRad="38100" dist="38100" dir="2700000" algn="tl">
                            <a:srgbClr val="000000">
                              <a:alpha val="43137"/>
                            </a:srgbClr>
                          </a:outerShdw>
                        </a:effectLst>
                        <a:latin typeface="Calibri" panose="020F0502020204030204" pitchFamily="34" charset="0"/>
                      </a:endParaRPr>
                    </a:p>
                  </a:txBody>
                  <a:tcPr marL="49149" marR="49149" marT="24575" marB="24575" anchor="b"/>
                </a:tc>
                <a:tc>
                  <a:txBody>
                    <a:bodyPr/>
                    <a:lstStyle/>
                    <a:p>
                      <a:pPr algn="ctr">
                        <a:lnSpc>
                          <a:spcPct val="107000"/>
                        </a:lnSpc>
                      </a:pPr>
                      <a:r>
                        <a:rPr lang="tr-TR" sz="1600" dirty="0" smtClean="0">
                          <a:effectLst>
                            <a:outerShdw blurRad="38100" dist="38100" dir="2700000" algn="tl">
                              <a:srgbClr val="000000">
                                <a:alpha val="43137"/>
                              </a:srgbClr>
                            </a:outerShdw>
                          </a:effectLst>
                          <a:latin typeface="Calibri" panose="020F0502020204030204" pitchFamily="34" charset="0"/>
                        </a:rPr>
                        <a:t>2</a:t>
                      </a:r>
                      <a:endParaRPr lang="tr-TR" sz="1600" dirty="0">
                        <a:effectLst>
                          <a:outerShdw blurRad="38100" dist="38100" dir="2700000" algn="tl">
                            <a:srgbClr val="000000">
                              <a:alpha val="43137"/>
                            </a:srgbClr>
                          </a:outerShdw>
                        </a:effectLst>
                        <a:latin typeface="Calibri" panose="020F0502020204030204" pitchFamily="34" charset="0"/>
                      </a:endParaRPr>
                    </a:p>
                  </a:txBody>
                  <a:tcPr marL="49149" marR="49149" marT="24575" marB="24575" anchor="b"/>
                </a:tc>
              </a:tr>
              <a:tr h="506686">
                <a:tc>
                  <a:txBody>
                    <a:bodyPr/>
                    <a:lstStyle/>
                    <a:p>
                      <a:pPr algn="just">
                        <a:lnSpc>
                          <a:spcPct val="107000"/>
                        </a:lnSpc>
                        <a:spcAft>
                          <a:spcPts val="0"/>
                        </a:spcAft>
                      </a:pPr>
                      <a:r>
                        <a:rPr lang="en-US" sz="1600" kern="1200" dirty="0" smtClean="0">
                          <a:effectLst>
                            <a:outerShdw blurRad="38100" dist="38100" dir="2700000" algn="tl">
                              <a:srgbClr val="000000">
                                <a:alpha val="43137"/>
                              </a:srgbClr>
                            </a:outerShdw>
                          </a:effectLst>
                        </a:rPr>
                        <a:t>2</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Uluslararası</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diğer</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hakemli</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dergilerde</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yayınlanan</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makaleler</a:t>
                      </a:r>
                      <a:endParaRPr lang="tr-TR" sz="160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49149" marR="49149" marT="24575" marB="24575"/>
                </a:tc>
                <a:tc>
                  <a:txBody>
                    <a:bodyPr/>
                    <a:lstStyle/>
                    <a:p>
                      <a:pPr algn="ctr">
                        <a:lnSpc>
                          <a:spcPct val="107000"/>
                        </a:lnSpc>
                      </a:pPr>
                      <a:r>
                        <a:rPr lang="tr-TR" sz="1600" dirty="0" smtClean="0">
                          <a:effectLst>
                            <a:outerShdw blurRad="38100" dist="38100" dir="2700000" algn="tl">
                              <a:srgbClr val="000000">
                                <a:alpha val="43137"/>
                              </a:srgbClr>
                            </a:outerShdw>
                          </a:effectLst>
                          <a:latin typeface="Calibri" panose="020F0502020204030204" pitchFamily="34" charset="0"/>
                        </a:rPr>
                        <a:t>3</a:t>
                      </a:r>
                      <a:endParaRPr lang="tr-TR" sz="1600" dirty="0">
                        <a:effectLst>
                          <a:outerShdw blurRad="38100" dist="38100" dir="2700000" algn="tl">
                            <a:srgbClr val="000000">
                              <a:alpha val="43137"/>
                            </a:srgbClr>
                          </a:outerShdw>
                        </a:effectLst>
                        <a:latin typeface="Calibri" panose="020F0502020204030204" pitchFamily="34" charset="0"/>
                      </a:endParaRPr>
                    </a:p>
                  </a:txBody>
                  <a:tcPr marL="49149" marR="49149" marT="24575" marB="24575" anchor="b"/>
                </a:tc>
                <a:tc>
                  <a:txBody>
                    <a:bodyPr/>
                    <a:lstStyle/>
                    <a:p>
                      <a:pPr algn="ctr">
                        <a:lnSpc>
                          <a:spcPct val="107000"/>
                        </a:lnSpc>
                      </a:pPr>
                      <a:r>
                        <a:rPr lang="tr-TR" sz="1600" smtClean="0">
                          <a:effectLst>
                            <a:outerShdw blurRad="38100" dist="38100" dir="2700000" algn="tl">
                              <a:srgbClr val="000000">
                                <a:alpha val="43137"/>
                              </a:srgbClr>
                            </a:outerShdw>
                          </a:effectLst>
                          <a:latin typeface="Calibri" panose="020F0502020204030204" pitchFamily="34" charset="0"/>
                        </a:rPr>
                        <a:t>1</a:t>
                      </a:r>
                      <a:endParaRPr lang="tr-TR" sz="1600" dirty="0">
                        <a:effectLst>
                          <a:outerShdw blurRad="38100" dist="38100" dir="2700000" algn="tl">
                            <a:srgbClr val="000000">
                              <a:alpha val="43137"/>
                            </a:srgbClr>
                          </a:outerShdw>
                        </a:effectLst>
                        <a:latin typeface="Calibri" panose="020F0502020204030204" pitchFamily="34" charset="0"/>
                      </a:endParaRPr>
                    </a:p>
                  </a:txBody>
                  <a:tcPr marL="49149" marR="49149" marT="24575" marB="24575" anchor="b"/>
                </a:tc>
                <a:tc>
                  <a:txBody>
                    <a:bodyPr/>
                    <a:lstStyle/>
                    <a:p>
                      <a:pPr algn="ctr">
                        <a:lnSpc>
                          <a:spcPct val="107000"/>
                        </a:lnSpc>
                      </a:pPr>
                      <a:r>
                        <a:rPr lang="tr-TR" sz="1600" dirty="0" smtClean="0">
                          <a:effectLst>
                            <a:outerShdw blurRad="38100" dist="38100" dir="2700000" algn="tl">
                              <a:srgbClr val="000000">
                                <a:alpha val="43137"/>
                              </a:srgbClr>
                            </a:outerShdw>
                          </a:effectLst>
                          <a:latin typeface="Calibri" panose="020F0502020204030204" pitchFamily="34" charset="0"/>
                        </a:rPr>
                        <a:t>-</a:t>
                      </a:r>
                      <a:endParaRPr lang="tr-TR" sz="1600" dirty="0">
                        <a:effectLst>
                          <a:outerShdw blurRad="38100" dist="38100" dir="2700000" algn="tl">
                            <a:srgbClr val="000000">
                              <a:alpha val="43137"/>
                            </a:srgbClr>
                          </a:outerShdw>
                        </a:effectLst>
                        <a:latin typeface="Calibri" panose="020F0502020204030204" pitchFamily="34" charset="0"/>
                      </a:endParaRPr>
                    </a:p>
                  </a:txBody>
                  <a:tcPr marL="49149" marR="49149" marT="24575" marB="24575" anchor="b"/>
                </a:tc>
              </a:tr>
              <a:tr h="725883">
                <a:tc>
                  <a:txBody>
                    <a:bodyPr/>
                    <a:lstStyle/>
                    <a:p>
                      <a:pPr algn="just">
                        <a:lnSpc>
                          <a:spcPct val="107000"/>
                        </a:lnSpc>
                        <a:spcAft>
                          <a:spcPts val="0"/>
                        </a:spcAft>
                      </a:pPr>
                      <a:r>
                        <a:rPr lang="en-US" sz="1600" kern="1200" dirty="0" smtClean="0">
                          <a:effectLst>
                            <a:outerShdw blurRad="38100" dist="38100" dir="2700000" algn="tl">
                              <a:srgbClr val="000000">
                                <a:alpha val="43137"/>
                              </a:srgbClr>
                            </a:outerShdw>
                          </a:effectLst>
                        </a:rPr>
                        <a:t>3</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Uluslararası</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bilimsel</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toplantılarda</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sunulan</a:t>
                      </a:r>
                      <a:r>
                        <a:rPr lang="en-US" sz="1600" kern="1200" dirty="0">
                          <a:effectLst>
                            <a:outerShdw blurRad="38100" dist="38100" dir="2700000" algn="tl">
                              <a:srgbClr val="000000">
                                <a:alpha val="43137"/>
                              </a:srgbClr>
                            </a:outerShdw>
                          </a:effectLst>
                        </a:rPr>
                        <a:t> </a:t>
                      </a:r>
                      <a:r>
                        <a:rPr lang="en-US" sz="1600" kern="1200" dirty="0" err="1" smtClean="0">
                          <a:effectLst>
                            <a:outerShdw blurRad="38100" dist="38100" dir="2700000" algn="tl">
                              <a:srgbClr val="000000">
                                <a:alpha val="43137"/>
                              </a:srgbClr>
                            </a:outerShdw>
                          </a:effectLst>
                        </a:rPr>
                        <a:t>ve</a:t>
                      </a:r>
                      <a:r>
                        <a:rPr lang="tr-TR" sz="1600" kern="1200" baseline="0" dirty="0" smtClean="0">
                          <a:effectLst>
                            <a:outerShdw blurRad="38100" dist="38100" dir="2700000" algn="tl">
                              <a:srgbClr val="000000">
                                <a:alpha val="43137"/>
                              </a:srgbClr>
                            </a:outerShdw>
                          </a:effectLst>
                        </a:rPr>
                        <a:t> </a:t>
                      </a:r>
                      <a:r>
                        <a:rPr lang="en-US" sz="1600" kern="1200" dirty="0" err="1" smtClean="0">
                          <a:effectLst>
                            <a:outerShdw blurRad="38100" dist="38100" dir="2700000" algn="tl">
                              <a:srgbClr val="000000">
                                <a:alpha val="43137"/>
                              </a:srgbClr>
                            </a:outerShdw>
                          </a:effectLst>
                        </a:rPr>
                        <a:t>bildiri</a:t>
                      </a:r>
                      <a:r>
                        <a:rPr lang="en-US" sz="1600" kern="1200" dirty="0" smtClean="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kitabında</a:t>
                      </a:r>
                      <a:r>
                        <a:rPr lang="en-US" sz="1600" kern="1200" dirty="0">
                          <a:effectLst>
                            <a:outerShdw blurRad="38100" dist="38100" dir="2700000" algn="tl">
                              <a:srgbClr val="000000">
                                <a:alpha val="43137"/>
                              </a:srgbClr>
                            </a:outerShdw>
                          </a:effectLst>
                        </a:rPr>
                        <a:t> </a:t>
                      </a:r>
                      <a:r>
                        <a:rPr lang="en-US" sz="1600" kern="1200" dirty="0" smtClean="0">
                          <a:effectLst>
                            <a:outerShdw blurRad="38100" dist="38100" dir="2700000" algn="tl">
                              <a:srgbClr val="000000">
                                <a:alpha val="43137"/>
                              </a:srgbClr>
                            </a:outerShdw>
                          </a:effectLst>
                        </a:rPr>
                        <a:t>(</a:t>
                      </a:r>
                      <a:r>
                        <a:rPr lang="tr-TR" sz="1600" kern="1200" dirty="0" smtClean="0">
                          <a:effectLst>
                            <a:outerShdw blurRad="38100" dist="38100" dir="2700000" algn="tl">
                              <a:srgbClr val="000000">
                                <a:alpha val="43137"/>
                              </a:srgbClr>
                            </a:outerShdw>
                          </a:effectLst>
                        </a:rPr>
                        <a:t>p</a:t>
                      </a:r>
                      <a:r>
                        <a:rPr lang="en-US" sz="1600" kern="1200" dirty="0" err="1" smtClean="0">
                          <a:effectLst>
                            <a:outerShdw blurRad="38100" dist="38100" dir="2700000" algn="tl">
                              <a:srgbClr val="000000">
                                <a:alpha val="43137"/>
                              </a:srgbClr>
                            </a:outerShdw>
                          </a:effectLst>
                        </a:rPr>
                        <a:t>roceedings</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basılan</a:t>
                      </a:r>
                      <a:r>
                        <a:rPr lang="en-US" sz="1600" kern="1200" dirty="0">
                          <a:effectLst>
                            <a:outerShdw blurRad="38100" dist="38100" dir="2700000" algn="tl">
                              <a:srgbClr val="000000">
                                <a:alpha val="43137"/>
                              </a:srgbClr>
                            </a:outerShdw>
                          </a:effectLst>
                        </a:rPr>
                        <a:t> </a:t>
                      </a:r>
                      <a:r>
                        <a:rPr lang="en-US" sz="1600" kern="1200" dirty="0" err="1" smtClean="0">
                          <a:effectLst>
                            <a:outerShdw blurRad="38100" dist="38100" dir="2700000" algn="tl">
                              <a:srgbClr val="000000">
                                <a:alpha val="43137"/>
                              </a:srgbClr>
                            </a:outerShdw>
                          </a:effectLst>
                        </a:rPr>
                        <a:t>bildiriler</a:t>
                      </a:r>
                      <a:r>
                        <a:rPr lang="en-US" sz="1600" kern="1200" dirty="0" smtClean="0">
                          <a:effectLst>
                            <a:outerShdw blurRad="38100" dist="38100" dir="2700000" algn="tl">
                              <a:srgbClr val="000000">
                                <a:alpha val="43137"/>
                              </a:srgbClr>
                            </a:outerShdw>
                          </a:effectLst>
                        </a:rPr>
                        <a:t> </a:t>
                      </a:r>
                      <a:endParaRPr lang="tr-TR" sz="160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49149" marR="49149" marT="24575" marB="24575"/>
                </a:tc>
                <a:tc>
                  <a:txBody>
                    <a:bodyPr/>
                    <a:lstStyle/>
                    <a:p>
                      <a:pPr algn="ctr">
                        <a:lnSpc>
                          <a:spcPct val="107000"/>
                        </a:lnSpc>
                      </a:pPr>
                      <a:r>
                        <a:rPr lang="tr-TR" sz="1600" dirty="0" smtClean="0">
                          <a:effectLst>
                            <a:outerShdw blurRad="38100" dist="38100" dir="2700000" algn="tl">
                              <a:srgbClr val="000000">
                                <a:alpha val="43137"/>
                              </a:srgbClr>
                            </a:outerShdw>
                          </a:effectLst>
                          <a:latin typeface="Calibri" panose="020F0502020204030204" pitchFamily="34" charset="0"/>
                        </a:rPr>
                        <a:t>3</a:t>
                      </a:r>
                      <a:endParaRPr lang="tr-TR" sz="1600" dirty="0">
                        <a:effectLst>
                          <a:outerShdw blurRad="38100" dist="38100" dir="2700000" algn="tl">
                            <a:srgbClr val="000000">
                              <a:alpha val="43137"/>
                            </a:srgbClr>
                          </a:outerShdw>
                        </a:effectLst>
                        <a:latin typeface="Calibri" panose="020F0502020204030204" pitchFamily="34" charset="0"/>
                      </a:endParaRPr>
                    </a:p>
                  </a:txBody>
                  <a:tcPr marL="49149" marR="49149" marT="24575" marB="24575" anchor="b"/>
                </a:tc>
                <a:tc>
                  <a:txBody>
                    <a:bodyPr/>
                    <a:lstStyle/>
                    <a:p>
                      <a:pPr algn="ctr">
                        <a:lnSpc>
                          <a:spcPct val="107000"/>
                        </a:lnSpc>
                      </a:pPr>
                      <a:r>
                        <a:rPr lang="tr-TR" sz="1600" dirty="0" smtClean="0">
                          <a:effectLst>
                            <a:outerShdw blurRad="38100" dist="38100" dir="2700000" algn="tl">
                              <a:srgbClr val="000000">
                                <a:alpha val="43137"/>
                              </a:srgbClr>
                            </a:outerShdw>
                          </a:effectLst>
                          <a:latin typeface="Calibri" panose="020F0502020204030204" pitchFamily="34" charset="0"/>
                        </a:rPr>
                        <a:t>-</a:t>
                      </a:r>
                      <a:endParaRPr lang="tr-TR" sz="1600" dirty="0">
                        <a:effectLst>
                          <a:outerShdw blurRad="38100" dist="38100" dir="2700000" algn="tl">
                            <a:srgbClr val="000000">
                              <a:alpha val="43137"/>
                            </a:srgbClr>
                          </a:outerShdw>
                        </a:effectLst>
                        <a:latin typeface="Calibri" panose="020F0502020204030204" pitchFamily="34" charset="0"/>
                      </a:endParaRPr>
                    </a:p>
                  </a:txBody>
                  <a:tcPr marL="49149" marR="49149" marT="24575" marB="24575" anchor="b"/>
                </a:tc>
                <a:tc>
                  <a:txBody>
                    <a:bodyPr/>
                    <a:lstStyle/>
                    <a:p>
                      <a:pPr algn="ctr">
                        <a:lnSpc>
                          <a:spcPct val="107000"/>
                        </a:lnSpc>
                      </a:pPr>
                      <a:r>
                        <a:rPr lang="tr-TR" sz="1600" dirty="0" smtClean="0">
                          <a:effectLst>
                            <a:outerShdw blurRad="38100" dist="38100" dir="2700000" algn="tl">
                              <a:srgbClr val="000000">
                                <a:alpha val="43137"/>
                              </a:srgbClr>
                            </a:outerShdw>
                          </a:effectLst>
                          <a:latin typeface="Calibri" panose="020F0502020204030204" pitchFamily="34" charset="0"/>
                        </a:rPr>
                        <a:t>4</a:t>
                      </a:r>
                      <a:endParaRPr lang="tr-TR" sz="1600" dirty="0">
                        <a:effectLst>
                          <a:outerShdw blurRad="38100" dist="38100" dir="2700000" algn="tl">
                            <a:srgbClr val="000000">
                              <a:alpha val="43137"/>
                            </a:srgbClr>
                          </a:outerShdw>
                        </a:effectLst>
                        <a:latin typeface="Calibri" panose="020F0502020204030204" pitchFamily="34" charset="0"/>
                      </a:endParaRPr>
                    </a:p>
                  </a:txBody>
                  <a:tcPr marL="49149" marR="49149" marT="24575" marB="24575" anchor="b"/>
                </a:tc>
              </a:tr>
              <a:tr h="506686">
                <a:tc>
                  <a:txBody>
                    <a:bodyPr/>
                    <a:lstStyle/>
                    <a:p>
                      <a:pPr algn="just">
                        <a:lnSpc>
                          <a:spcPct val="107000"/>
                        </a:lnSpc>
                        <a:spcAft>
                          <a:spcPts val="0"/>
                        </a:spcAft>
                      </a:pPr>
                      <a:r>
                        <a:rPr lang="en-US" sz="1600" kern="1200" dirty="0" smtClean="0">
                          <a:effectLst>
                            <a:outerShdw blurRad="38100" dist="38100" dir="2700000" algn="tl">
                              <a:srgbClr val="000000">
                                <a:alpha val="43137"/>
                              </a:srgbClr>
                            </a:outerShdw>
                          </a:effectLst>
                        </a:rPr>
                        <a:t>4</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Yazılan</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uluslararası</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kitaplar</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veya</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kitaplarda</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bölümler</a:t>
                      </a:r>
                      <a:r>
                        <a:rPr lang="en-US" sz="1600" kern="1200" dirty="0">
                          <a:effectLst>
                            <a:outerShdw blurRad="38100" dist="38100" dir="2700000" algn="tl">
                              <a:srgbClr val="000000">
                                <a:alpha val="43137"/>
                              </a:srgbClr>
                            </a:outerShdw>
                          </a:effectLst>
                        </a:rPr>
                        <a:t> </a:t>
                      </a:r>
                      <a:endParaRPr lang="tr-TR" sz="160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49149" marR="49149" marT="24575" marB="24575"/>
                </a:tc>
                <a:tc>
                  <a:txBody>
                    <a:bodyPr/>
                    <a:lstStyle/>
                    <a:p>
                      <a:pPr algn="ctr">
                        <a:lnSpc>
                          <a:spcPct val="107000"/>
                        </a:lnSpc>
                      </a:pPr>
                      <a:r>
                        <a:rPr lang="tr-TR" sz="1600" smtClean="0">
                          <a:effectLst>
                            <a:outerShdw blurRad="38100" dist="38100" dir="2700000" algn="tl">
                              <a:srgbClr val="000000">
                                <a:alpha val="43137"/>
                              </a:srgbClr>
                            </a:outerShdw>
                          </a:effectLst>
                          <a:latin typeface="Calibri" panose="020F0502020204030204" pitchFamily="34" charset="0"/>
                        </a:rPr>
                        <a:t>-</a:t>
                      </a:r>
                      <a:endParaRPr lang="tr-TR" sz="1600" dirty="0">
                        <a:effectLst>
                          <a:outerShdw blurRad="38100" dist="38100" dir="2700000" algn="tl">
                            <a:srgbClr val="000000">
                              <a:alpha val="43137"/>
                            </a:srgbClr>
                          </a:outerShdw>
                        </a:effectLst>
                        <a:latin typeface="Calibri" panose="020F0502020204030204" pitchFamily="34" charset="0"/>
                      </a:endParaRPr>
                    </a:p>
                  </a:txBody>
                  <a:tcPr marL="49149" marR="49149" marT="24575" marB="24575" anchor="b"/>
                </a:tc>
                <a:tc>
                  <a:txBody>
                    <a:bodyPr/>
                    <a:lstStyle/>
                    <a:p>
                      <a:pPr algn="ctr">
                        <a:lnSpc>
                          <a:spcPct val="107000"/>
                        </a:lnSpc>
                      </a:pPr>
                      <a:endParaRPr lang="tr-TR" sz="1600" dirty="0">
                        <a:effectLst>
                          <a:outerShdw blurRad="38100" dist="38100" dir="2700000" algn="tl">
                            <a:srgbClr val="000000">
                              <a:alpha val="43137"/>
                            </a:srgbClr>
                          </a:outerShdw>
                        </a:effectLst>
                        <a:latin typeface="Calibri" panose="020F0502020204030204" pitchFamily="34" charset="0"/>
                      </a:endParaRPr>
                    </a:p>
                  </a:txBody>
                  <a:tcPr marL="49149" marR="49149" marT="24575" marB="24575" anchor="b"/>
                </a:tc>
                <a:tc>
                  <a:txBody>
                    <a:bodyPr/>
                    <a:lstStyle/>
                    <a:p>
                      <a:pPr algn="ctr">
                        <a:lnSpc>
                          <a:spcPct val="107000"/>
                        </a:lnSpc>
                      </a:pPr>
                      <a:r>
                        <a:rPr lang="tr-TR" sz="1600" dirty="0" smtClean="0">
                          <a:effectLst>
                            <a:outerShdw blurRad="38100" dist="38100" dir="2700000" algn="tl">
                              <a:srgbClr val="000000">
                                <a:alpha val="43137"/>
                              </a:srgbClr>
                            </a:outerShdw>
                          </a:effectLst>
                          <a:latin typeface="Calibri" panose="020F0502020204030204" pitchFamily="34" charset="0"/>
                        </a:rPr>
                        <a:t>-</a:t>
                      </a:r>
                      <a:endParaRPr lang="tr-TR" sz="1600" dirty="0">
                        <a:effectLst>
                          <a:outerShdw blurRad="38100" dist="38100" dir="2700000" algn="tl">
                            <a:srgbClr val="000000">
                              <a:alpha val="43137"/>
                            </a:srgbClr>
                          </a:outerShdw>
                        </a:effectLst>
                        <a:latin typeface="Calibri" panose="020F0502020204030204" pitchFamily="34" charset="0"/>
                      </a:endParaRPr>
                    </a:p>
                  </a:txBody>
                  <a:tcPr marL="49149" marR="49149" marT="24575" marB="24575" anchor="b"/>
                </a:tc>
              </a:tr>
              <a:tr h="506686">
                <a:tc>
                  <a:txBody>
                    <a:bodyPr/>
                    <a:lstStyle/>
                    <a:p>
                      <a:pPr algn="just">
                        <a:lnSpc>
                          <a:spcPct val="107000"/>
                        </a:lnSpc>
                        <a:spcAft>
                          <a:spcPts val="0"/>
                        </a:spcAft>
                      </a:pPr>
                      <a:r>
                        <a:rPr lang="en-US" sz="1600" kern="1200" dirty="0" smtClean="0">
                          <a:effectLst>
                            <a:outerShdw blurRad="38100" dist="38100" dir="2700000" algn="tl">
                              <a:srgbClr val="000000">
                                <a:alpha val="43137"/>
                              </a:srgbClr>
                            </a:outerShdw>
                          </a:effectLst>
                        </a:rPr>
                        <a:t>5</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Ulusal</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hakemli</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dergilerde</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yayınlanan</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makaleler</a:t>
                      </a:r>
                      <a:r>
                        <a:rPr lang="en-US" sz="1600" kern="1200" dirty="0">
                          <a:effectLst>
                            <a:outerShdw blurRad="38100" dist="38100" dir="2700000" algn="tl">
                              <a:srgbClr val="000000">
                                <a:alpha val="43137"/>
                              </a:srgbClr>
                            </a:outerShdw>
                          </a:effectLst>
                        </a:rPr>
                        <a:t> </a:t>
                      </a:r>
                      <a:endParaRPr lang="tr-TR" sz="160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49149" marR="49149" marT="24575" marB="24575"/>
                </a:tc>
                <a:tc>
                  <a:txBody>
                    <a:bodyPr/>
                    <a:lstStyle/>
                    <a:p>
                      <a:pPr algn="ctr">
                        <a:lnSpc>
                          <a:spcPct val="107000"/>
                        </a:lnSpc>
                      </a:pPr>
                      <a:r>
                        <a:rPr lang="tr-TR" sz="1600" smtClean="0">
                          <a:effectLst>
                            <a:outerShdw blurRad="38100" dist="38100" dir="2700000" algn="tl">
                              <a:srgbClr val="000000">
                                <a:alpha val="43137"/>
                              </a:srgbClr>
                            </a:outerShdw>
                          </a:effectLst>
                          <a:latin typeface="Calibri" panose="020F0502020204030204" pitchFamily="34" charset="0"/>
                        </a:rPr>
                        <a:t>-</a:t>
                      </a:r>
                      <a:endParaRPr lang="tr-TR" sz="1600" dirty="0">
                        <a:effectLst>
                          <a:outerShdw blurRad="38100" dist="38100" dir="2700000" algn="tl">
                            <a:srgbClr val="000000">
                              <a:alpha val="43137"/>
                            </a:srgbClr>
                          </a:outerShdw>
                        </a:effectLst>
                        <a:latin typeface="Calibri" panose="020F0502020204030204" pitchFamily="34" charset="0"/>
                      </a:endParaRPr>
                    </a:p>
                  </a:txBody>
                  <a:tcPr marL="49149" marR="49149" marT="24575" marB="24575" anchor="b"/>
                </a:tc>
                <a:tc>
                  <a:txBody>
                    <a:bodyPr/>
                    <a:lstStyle/>
                    <a:p>
                      <a:pPr algn="ctr">
                        <a:lnSpc>
                          <a:spcPct val="107000"/>
                        </a:lnSpc>
                      </a:pPr>
                      <a:r>
                        <a:rPr lang="tr-TR" sz="1600" dirty="0" smtClean="0">
                          <a:effectLst>
                            <a:outerShdw blurRad="38100" dist="38100" dir="2700000" algn="tl">
                              <a:srgbClr val="000000">
                                <a:alpha val="43137"/>
                              </a:srgbClr>
                            </a:outerShdw>
                          </a:effectLst>
                          <a:latin typeface="Calibri" panose="020F0502020204030204" pitchFamily="34" charset="0"/>
                        </a:rPr>
                        <a:t>-</a:t>
                      </a:r>
                      <a:endParaRPr lang="tr-TR" sz="1600" dirty="0">
                        <a:effectLst>
                          <a:outerShdw blurRad="38100" dist="38100" dir="2700000" algn="tl">
                            <a:srgbClr val="000000">
                              <a:alpha val="43137"/>
                            </a:srgbClr>
                          </a:outerShdw>
                        </a:effectLst>
                        <a:latin typeface="Calibri" panose="020F0502020204030204" pitchFamily="34" charset="0"/>
                      </a:endParaRPr>
                    </a:p>
                  </a:txBody>
                  <a:tcPr marL="49149" marR="49149" marT="24575" marB="24575" anchor="b"/>
                </a:tc>
                <a:tc>
                  <a:txBody>
                    <a:bodyPr/>
                    <a:lstStyle/>
                    <a:p>
                      <a:pPr algn="ctr">
                        <a:lnSpc>
                          <a:spcPct val="107000"/>
                        </a:lnSpc>
                      </a:pPr>
                      <a:r>
                        <a:rPr lang="tr-TR" sz="1600" dirty="0" smtClean="0">
                          <a:effectLst>
                            <a:outerShdw blurRad="38100" dist="38100" dir="2700000" algn="tl">
                              <a:srgbClr val="000000">
                                <a:alpha val="43137"/>
                              </a:srgbClr>
                            </a:outerShdw>
                          </a:effectLst>
                          <a:latin typeface="Calibri" panose="020F0502020204030204" pitchFamily="34" charset="0"/>
                        </a:rPr>
                        <a:t>3</a:t>
                      </a:r>
                      <a:endParaRPr lang="tr-TR" sz="1600" dirty="0">
                        <a:effectLst>
                          <a:outerShdw blurRad="38100" dist="38100" dir="2700000" algn="tl">
                            <a:srgbClr val="000000">
                              <a:alpha val="43137"/>
                            </a:srgbClr>
                          </a:outerShdw>
                        </a:effectLst>
                        <a:latin typeface="Calibri" panose="020F0502020204030204" pitchFamily="34" charset="0"/>
                      </a:endParaRPr>
                    </a:p>
                  </a:txBody>
                  <a:tcPr marL="49149" marR="49149" marT="24575" marB="24575" anchor="b"/>
                </a:tc>
              </a:tr>
              <a:tr h="623372">
                <a:tc>
                  <a:txBody>
                    <a:bodyPr/>
                    <a:lstStyle/>
                    <a:p>
                      <a:pPr algn="just">
                        <a:lnSpc>
                          <a:spcPct val="107000"/>
                        </a:lnSpc>
                        <a:spcAft>
                          <a:spcPts val="0"/>
                        </a:spcAft>
                      </a:pPr>
                      <a:r>
                        <a:rPr lang="en-US" sz="1600" kern="1200" dirty="0" smtClean="0">
                          <a:effectLst>
                            <a:outerShdw blurRad="38100" dist="38100" dir="2700000" algn="tl">
                              <a:srgbClr val="000000">
                                <a:alpha val="43137"/>
                              </a:srgbClr>
                            </a:outerShdw>
                          </a:effectLst>
                        </a:rPr>
                        <a:t>6</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Ulusal</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bilimsel</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toplantılarda</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sunulan</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ve</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bildiri</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kitabında</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basılan</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bildiriler</a:t>
                      </a:r>
                      <a:r>
                        <a:rPr lang="en-US" sz="1600" kern="1200" dirty="0">
                          <a:effectLst>
                            <a:outerShdw blurRad="38100" dist="38100" dir="2700000" algn="tl">
                              <a:srgbClr val="000000">
                                <a:alpha val="43137"/>
                              </a:srgbClr>
                            </a:outerShdw>
                          </a:effectLst>
                        </a:rPr>
                        <a:t> </a:t>
                      </a:r>
                      <a:endParaRPr lang="tr-TR" sz="160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49149" marR="49149" marT="24575" marB="24575"/>
                </a:tc>
                <a:tc>
                  <a:txBody>
                    <a:bodyPr/>
                    <a:lstStyle/>
                    <a:p>
                      <a:pPr algn="ctr">
                        <a:lnSpc>
                          <a:spcPct val="107000"/>
                        </a:lnSpc>
                      </a:pPr>
                      <a:r>
                        <a:rPr lang="tr-TR" sz="1600" smtClean="0">
                          <a:effectLst/>
                          <a:latin typeface="Calibri" panose="020F0502020204030204" pitchFamily="34" charset="0"/>
                        </a:rPr>
                        <a:t>-</a:t>
                      </a:r>
                      <a:endParaRPr lang="tr-TR" sz="1600" dirty="0">
                        <a:effectLst/>
                        <a:latin typeface="Calibri" panose="020F0502020204030204" pitchFamily="34" charset="0"/>
                      </a:endParaRPr>
                    </a:p>
                  </a:txBody>
                  <a:tcPr marL="49149" marR="49149" marT="24575" marB="24575" anchor="b"/>
                </a:tc>
                <a:tc>
                  <a:txBody>
                    <a:bodyPr/>
                    <a:lstStyle/>
                    <a:p>
                      <a:pPr algn="ctr">
                        <a:lnSpc>
                          <a:spcPct val="107000"/>
                        </a:lnSpc>
                      </a:pPr>
                      <a:r>
                        <a:rPr lang="tr-TR" sz="1600" dirty="0" smtClean="0">
                          <a:effectLst/>
                          <a:latin typeface="Calibri" panose="020F0502020204030204" pitchFamily="34" charset="0"/>
                        </a:rPr>
                        <a:t>-</a:t>
                      </a:r>
                      <a:endParaRPr lang="tr-TR" sz="1600" dirty="0">
                        <a:effectLst/>
                        <a:latin typeface="Calibri" panose="020F0502020204030204" pitchFamily="34" charset="0"/>
                      </a:endParaRPr>
                    </a:p>
                  </a:txBody>
                  <a:tcPr marL="49149" marR="49149" marT="24575" marB="24575" anchor="b"/>
                </a:tc>
                <a:tc>
                  <a:txBody>
                    <a:bodyPr/>
                    <a:lstStyle/>
                    <a:p>
                      <a:pPr algn="ctr">
                        <a:lnSpc>
                          <a:spcPct val="107000"/>
                        </a:lnSpc>
                      </a:pPr>
                      <a:r>
                        <a:rPr lang="tr-TR" sz="1600" b="1" dirty="0" smtClean="0">
                          <a:effectLst>
                            <a:outerShdw blurRad="38100" dist="38100" dir="2700000" algn="tl">
                              <a:srgbClr val="000000">
                                <a:alpha val="43137"/>
                              </a:srgbClr>
                            </a:outerShdw>
                          </a:effectLst>
                          <a:latin typeface="Calibri" panose="020F0502020204030204" pitchFamily="34" charset="0"/>
                        </a:rPr>
                        <a:t>3</a:t>
                      </a:r>
                      <a:endParaRPr lang="tr-TR" sz="1600" b="1" dirty="0">
                        <a:effectLst>
                          <a:outerShdw blurRad="38100" dist="38100" dir="2700000" algn="tl">
                            <a:srgbClr val="000000">
                              <a:alpha val="43137"/>
                            </a:srgbClr>
                          </a:outerShdw>
                        </a:effectLst>
                        <a:latin typeface="Calibri" panose="020F0502020204030204" pitchFamily="34" charset="0"/>
                      </a:endParaRPr>
                    </a:p>
                  </a:txBody>
                  <a:tcPr marL="49149" marR="49149" marT="24575" marB="24575" anchor="b"/>
                </a:tc>
              </a:tr>
              <a:tr h="345548">
                <a:tc>
                  <a:txBody>
                    <a:bodyPr/>
                    <a:lstStyle/>
                    <a:p>
                      <a:pPr algn="just">
                        <a:lnSpc>
                          <a:spcPct val="107000"/>
                        </a:lnSpc>
                        <a:spcAft>
                          <a:spcPts val="0"/>
                        </a:spcAft>
                      </a:pPr>
                      <a:r>
                        <a:rPr lang="en-US" sz="1600" kern="1200" dirty="0" smtClean="0">
                          <a:effectLst>
                            <a:outerShdw blurRad="38100" dist="38100" dir="2700000" algn="tl">
                              <a:srgbClr val="000000">
                                <a:alpha val="43137"/>
                              </a:srgbClr>
                            </a:outerShdw>
                          </a:effectLst>
                        </a:rPr>
                        <a:t>7</a:t>
                      </a:r>
                      <a:r>
                        <a:rPr lang="en-US" sz="1600" kern="1200" dirty="0">
                          <a:effectLst>
                            <a:outerShdw blurRad="38100" dist="38100" dir="2700000" algn="tl">
                              <a:srgbClr val="000000">
                                <a:alpha val="43137"/>
                              </a:srgbClr>
                            </a:outerShdw>
                          </a:effectLst>
                        </a:rPr>
                        <a:t>.  </a:t>
                      </a:r>
                      <a:r>
                        <a:rPr lang="tr-TR" sz="1600" kern="1200" dirty="0">
                          <a:effectLst>
                            <a:outerShdw blurRad="38100" dist="38100" dir="2700000" algn="tl">
                              <a:srgbClr val="000000">
                                <a:alpha val="43137"/>
                              </a:srgbClr>
                            </a:outerShdw>
                          </a:effectLst>
                        </a:rPr>
                        <a:t>Ulusal kitap veya kitap bölümü</a:t>
                      </a:r>
                      <a:endParaRPr lang="tr-TR" sz="160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49149" marR="49149" marT="24575" marB="24575"/>
                </a:tc>
                <a:tc>
                  <a:txBody>
                    <a:bodyPr/>
                    <a:lstStyle/>
                    <a:p>
                      <a:pPr algn="ctr">
                        <a:lnSpc>
                          <a:spcPct val="107000"/>
                        </a:lnSpc>
                      </a:pPr>
                      <a:r>
                        <a:rPr lang="tr-TR" sz="1600" smtClean="0">
                          <a:effectLst/>
                          <a:latin typeface="Calibri" panose="020F0502020204030204" pitchFamily="34" charset="0"/>
                        </a:rPr>
                        <a:t>-</a:t>
                      </a:r>
                      <a:endParaRPr lang="tr-TR" sz="1600" dirty="0">
                        <a:effectLst/>
                        <a:latin typeface="Calibri" panose="020F0502020204030204" pitchFamily="34" charset="0"/>
                      </a:endParaRPr>
                    </a:p>
                  </a:txBody>
                  <a:tcPr marL="49149" marR="49149" marT="24575" marB="24575" anchor="b"/>
                </a:tc>
                <a:tc>
                  <a:txBody>
                    <a:bodyPr/>
                    <a:lstStyle/>
                    <a:p>
                      <a:pPr algn="ctr">
                        <a:lnSpc>
                          <a:spcPct val="107000"/>
                        </a:lnSpc>
                      </a:pPr>
                      <a:r>
                        <a:rPr lang="tr-TR" sz="1600" dirty="0" smtClean="0">
                          <a:effectLst/>
                          <a:latin typeface="Calibri" panose="020F0502020204030204" pitchFamily="34" charset="0"/>
                        </a:rPr>
                        <a:t>-</a:t>
                      </a:r>
                      <a:endParaRPr lang="tr-TR" sz="1600" dirty="0">
                        <a:effectLst/>
                        <a:latin typeface="Calibri" panose="020F0502020204030204" pitchFamily="34" charset="0"/>
                      </a:endParaRPr>
                    </a:p>
                  </a:txBody>
                  <a:tcPr marL="49149" marR="49149" marT="24575" marB="24575" anchor="b"/>
                </a:tc>
                <a:tc>
                  <a:txBody>
                    <a:bodyPr/>
                    <a:lstStyle/>
                    <a:p>
                      <a:pPr algn="ctr">
                        <a:lnSpc>
                          <a:spcPct val="107000"/>
                        </a:lnSpc>
                      </a:pPr>
                      <a:r>
                        <a:rPr lang="tr-TR" sz="1600" dirty="0" smtClean="0">
                          <a:effectLst/>
                          <a:latin typeface="Calibri" panose="020F0502020204030204" pitchFamily="34" charset="0"/>
                        </a:rPr>
                        <a:t>-</a:t>
                      </a:r>
                      <a:endParaRPr lang="tr-TR" sz="1600" dirty="0">
                        <a:effectLst/>
                        <a:latin typeface="Calibri" panose="020F0502020204030204" pitchFamily="34" charset="0"/>
                      </a:endParaRPr>
                    </a:p>
                  </a:txBody>
                  <a:tcPr marL="49149" marR="49149" marT="24575" marB="24575" anchor="b"/>
                </a:tc>
              </a:tr>
              <a:tr h="345548">
                <a:tc>
                  <a:txBody>
                    <a:bodyPr/>
                    <a:lstStyle/>
                    <a:p>
                      <a:pPr algn="ctr">
                        <a:lnSpc>
                          <a:spcPct val="107000"/>
                        </a:lnSpc>
                        <a:spcAft>
                          <a:spcPts val="0"/>
                        </a:spcAft>
                      </a:pPr>
                      <a:r>
                        <a:rPr lang="tr-TR" sz="1600" b="1" kern="1200" dirty="0">
                          <a:effectLst>
                            <a:outerShdw blurRad="38100" dist="38100" dir="2700000" algn="tl">
                              <a:srgbClr val="000000">
                                <a:alpha val="43137"/>
                              </a:srgbClr>
                            </a:outerShdw>
                          </a:effectLst>
                        </a:rPr>
                        <a:t>Genel Toplam</a:t>
                      </a:r>
                      <a:endParaRPr lang="tr-TR" sz="1600" b="1"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49149" marR="49149" marT="24575" marB="24575"/>
                </a:tc>
                <a:tc>
                  <a:txBody>
                    <a:bodyPr/>
                    <a:lstStyle/>
                    <a:p>
                      <a:pPr algn="ctr">
                        <a:lnSpc>
                          <a:spcPct val="107000"/>
                        </a:lnSpc>
                      </a:pPr>
                      <a:r>
                        <a:rPr lang="tr-TR" sz="1600" b="1" smtClean="0">
                          <a:effectLst>
                            <a:outerShdw blurRad="38100" dist="38100" dir="2700000" algn="tl">
                              <a:srgbClr val="000000">
                                <a:alpha val="43137"/>
                              </a:srgbClr>
                            </a:outerShdw>
                          </a:effectLst>
                          <a:latin typeface="Calibri" panose="020F0502020204030204" pitchFamily="34" charset="0"/>
                        </a:rPr>
                        <a:t>6</a:t>
                      </a:r>
                      <a:endParaRPr lang="tr-TR" sz="1600" b="1" dirty="0">
                        <a:effectLst>
                          <a:outerShdw blurRad="38100" dist="38100" dir="2700000" algn="tl">
                            <a:srgbClr val="000000">
                              <a:alpha val="43137"/>
                            </a:srgbClr>
                          </a:outerShdw>
                        </a:effectLst>
                        <a:latin typeface="Calibri" panose="020F0502020204030204" pitchFamily="34" charset="0"/>
                      </a:endParaRPr>
                    </a:p>
                  </a:txBody>
                  <a:tcPr marL="49149" marR="49149" marT="24575" marB="24575" anchor="b"/>
                </a:tc>
                <a:tc>
                  <a:txBody>
                    <a:bodyPr/>
                    <a:lstStyle/>
                    <a:p>
                      <a:pPr algn="ctr">
                        <a:lnSpc>
                          <a:spcPct val="107000"/>
                        </a:lnSpc>
                      </a:pPr>
                      <a:r>
                        <a:rPr lang="tr-TR" sz="1600" b="1" dirty="0" smtClean="0">
                          <a:effectLst>
                            <a:outerShdw blurRad="38100" dist="38100" dir="2700000" algn="tl">
                              <a:srgbClr val="000000">
                                <a:alpha val="43137"/>
                              </a:srgbClr>
                            </a:outerShdw>
                          </a:effectLst>
                          <a:latin typeface="Calibri" panose="020F0502020204030204" pitchFamily="34" charset="0"/>
                        </a:rPr>
                        <a:t>1</a:t>
                      </a:r>
                      <a:endParaRPr lang="tr-TR" sz="1600" b="1" dirty="0">
                        <a:effectLst>
                          <a:outerShdw blurRad="38100" dist="38100" dir="2700000" algn="tl">
                            <a:srgbClr val="000000">
                              <a:alpha val="43137"/>
                            </a:srgbClr>
                          </a:outerShdw>
                        </a:effectLst>
                        <a:latin typeface="Calibri" panose="020F0502020204030204" pitchFamily="34" charset="0"/>
                      </a:endParaRPr>
                    </a:p>
                  </a:txBody>
                  <a:tcPr marL="49149" marR="49149" marT="24575" marB="24575" anchor="b"/>
                </a:tc>
                <a:tc>
                  <a:txBody>
                    <a:bodyPr/>
                    <a:lstStyle/>
                    <a:p>
                      <a:pPr algn="ctr">
                        <a:lnSpc>
                          <a:spcPct val="107000"/>
                        </a:lnSpc>
                      </a:pPr>
                      <a:r>
                        <a:rPr lang="tr-TR" sz="1600" b="1" dirty="0" smtClean="0">
                          <a:effectLst>
                            <a:outerShdw blurRad="38100" dist="38100" dir="2700000" algn="tl">
                              <a:srgbClr val="000000">
                                <a:alpha val="43137"/>
                              </a:srgbClr>
                            </a:outerShdw>
                          </a:effectLst>
                          <a:latin typeface="Calibri" panose="020F0502020204030204" pitchFamily="34" charset="0"/>
                        </a:rPr>
                        <a:t>12</a:t>
                      </a:r>
                      <a:endParaRPr lang="tr-TR" sz="1600" b="1" dirty="0">
                        <a:effectLst>
                          <a:outerShdw blurRad="38100" dist="38100" dir="2700000" algn="tl">
                            <a:srgbClr val="000000">
                              <a:alpha val="43137"/>
                            </a:srgbClr>
                          </a:outerShdw>
                        </a:effectLst>
                        <a:latin typeface="Calibri" panose="020F0502020204030204" pitchFamily="34" charset="0"/>
                      </a:endParaRPr>
                    </a:p>
                  </a:txBody>
                  <a:tcPr marL="49149" marR="49149" marT="24575" marB="24575" anchor="b"/>
                </a:tc>
              </a:tr>
            </a:tbl>
          </a:graphicData>
        </a:graphic>
      </p:graphicFrame>
    </p:spTree>
    <p:extLst>
      <p:ext uri="{BB962C8B-B14F-4D97-AF65-F5344CB8AC3E}">
        <p14:creationId xmlns:p14="http://schemas.microsoft.com/office/powerpoint/2010/main" val="83807332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effectLst>
                  <a:outerShdw blurRad="38100" dist="38100" dir="2700000" algn="tl">
                    <a:srgbClr val="000000">
                      <a:alpha val="43137"/>
                    </a:srgbClr>
                  </a:outerShdw>
                </a:effectLst>
              </a:rPr>
              <a:t>Bilimsel Araştırma Projeleri</a:t>
            </a:r>
            <a:endParaRPr lang="tr-TR" dirty="0">
              <a:effectLst>
                <a:outerShdw blurRad="38100" dist="38100" dir="2700000" algn="tl">
                  <a:srgbClr val="000000">
                    <a:alpha val="43137"/>
                  </a:srgbClr>
                </a:outerShdw>
              </a:effectLst>
            </a:endParaRPr>
          </a:p>
        </p:txBody>
      </p:sp>
      <p:sp>
        <p:nvSpPr>
          <p:cNvPr id="3" name="İçerik Yer Tutucusu 2"/>
          <p:cNvSpPr>
            <a:spLocks noGrp="1"/>
          </p:cNvSpPr>
          <p:nvPr>
            <p:ph idx="1"/>
          </p:nvPr>
        </p:nvSpPr>
        <p:spPr>
          <a:xfrm>
            <a:off x="1484310" y="2666999"/>
            <a:ext cx="10018713" cy="2546685"/>
          </a:xfrm>
          <a:solidFill>
            <a:schemeClr val="accent1"/>
          </a:solidFill>
          <a:effectLst>
            <a:outerShdw blurRad="50800" dist="38100" dir="8100000" algn="tr" rotWithShape="0">
              <a:prstClr val="black">
                <a:alpha val="40000"/>
              </a:prstClr>
            </a:outerShdw>
          </a:effectLst>
        </p:spPr>
        <p:txBody>
          <a:bodyPr/>
          <a:lstStyle/>
          <a:p>
            <a:pPr algn="just">
              <a:buFont typeface="Wingdings" panose="05000000000000000000" pitchFamily="2" charset="2"/>
              <a:buChar char="§"/>
            </a:pPr>
            <a:r>
              <a:rPr lang="tr-TR" dirty="0">
                <a:effectLst>
                  <a:outerShdw blurRad="38100" dist="38100" dir="2700000" algn="tl">
                    <a:srgbClr val="000000">
                      <a:alpha val="43137"/>
                    </a:srgbClr>
                  </a:outerShdw>
                </a:effectLst>
              </a:rPr>
              <a:t>Siirt İlinin Ekonomik Potansiyelinin Tespiti ve Değerlendirmesi, </a:t>
            </a:r>
            <a:r>
              <a:rPr lang="tr-TR" dirty="0" smtClean="0">
                <a:effectLst>
                  <a:outerShdw blurRad="38100" dist="38100" dir="2700000" algn="tl">
                    <a:srgbClr val="000000">
                      <a:alpha val="43137"/>
                    </a:srgbClr>
                  </a:outerShdw>
                </a:effectLst>
              </a:rPr>
              <a:t>Siirt </a:t>
            </a:r>
            <a:r>
              <a:rPr lang="tr-TR" dirty="0">
                <a:effectLst>
                  <a:outerShdw blurRad="38100" dist="38100" dir="2700000" algn="tl">
                    <a:srgbClr val="000000">
                      <a:alpha val="43137"/>
                    </a:srgbClr>
                  </a:outerShdw>
                </a:effectLst>
              </a:rPr>
              <a:t>Üniversitesi Bilimsel Araştırma Projesi, </a:t>
            </a:r>
            <a:r>
              <a:rPr lang="tr-TR" dirty="0" smtClean="0">
                <a:effectLst>
                  <a:outerShdw blurRad="38100" dist="38100" dir="2700000" algn="tl">
                    <a:srgbClr val="000000">
                      <a:alpha val="43137"/>
                    </a:srgbClr>
                  </a:outerShdw>
                </a:effectLst>
              </a:rPr>
              <a:t>2013-2014</a:t>
            </a:r>
            <a:endParaRPr lang="tr-TR"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5758401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effectLst>
                  <a:outerShdw blurRad="38100" dist="38100" dir="2700000" algn="tl">
                    <a:srgbClr val="000000">
                      <a:alpha val="43137"/>
                    </a:srgbClr>
                  </a:outerShdw>
                </a:effectLst>
              </a:rPr>
              <a:t>İktisadi Yenilik Dergisi</a:t>
            </a:r>
            <a:endParaRPr lang="tr-TR" dirty="0">
              <a:effectLst>
                <a:outerShdw blurRad="38100" dist="38100" dir="2700000" algn="tl">
                  <a:srgbClr val="000000">
                    <a:alpha val="43137"/>
                  </a:srgbClr>
                </a:outerShdw>
              </a:effectLst>
            </a:endParaRPr>
          </a:p>
        </p:txBody>
      </p:sp>
      <p:sp>
        <p:nvSpPr>
          <p:cNvPr id="3" name="İçerik Yer Tutucusu 2"/>
          <p:cNvSpPr>
            <a:spLocks noGrp="1"/>
          </p:cNvSpPr>
          <p:nvPr>
            <p:ph idx="1"/>
          </p:nvPr>
        </p:nvSpPr>
        <p:spPr>
          <a:xfrm>
            <a:off x="2839453" y="2245895"/>
            <a:ext cx="9031705" cy="3545305"/>
          </a:xfrm>
          <a:solidFill>
            <a:schemeClr val="accent1"/>
          </a:solidFill>
          <a:effectLst>
            <a:outerShdw blurRad="50800" dist="38100" dir="8100000" algn="tr" rotWithShape="0">
              <a:prstClr val="black">
                <a:alpha val="40000"/>
              </a:prstClr>
            </a:outerShdw>
          </a:effectLst>
        </p:spPr>
        <p:txBody>
          <a:bodyPr>
            <a:normAutofit fontScale="77500" lnSpcReduction="20000"/>
          </a:bodyPr>
          <a:lstStyle/>
          <a:p>
            <a:pPr algn="just">
              <a:buFont typeface="Wingdings" panose="05000000000000000000" pitchFamily="2" charset="2"/>
              <a:buChar char="§"/>
            </a:pPr>
            <a:endParaRPr lang="tr-TR" dirty="0" smtClean="0">
              <a:effectLst>
                <a:outerShdw blurRad="38100" dist="38100" dir="2700000" algn="tl">
                  <a:srgbClr val="000000">
                    <a:alpha val="43137"/>
                  </a:srgbClr>
                </a:outerShdw>
              </a:effectLst>
            </a:endParaRPr>
          </a:p>
          <a:p>
            <a:pPr algn="just">
              <a:buFont typeface="Wingdings" panose="05000000000000000000" pitchFamily="2" charset="2"/>
              <a:buChar char="§"/>
            </a:pPr>
            <a:r>
              <a:rPr lang="tr-TR" dirty="0" smtClean="0">
                <a:effectLst>
                  <a:outerShdw blurRad="38100" dist="38100" dir="2700000" algn="tl">
                    <a:srgbClr val="000000">
                      <a:alpha val="43137"/>
                    </a:srgbClr>
                  </a:outerShdw>
                </a:effectLst>
              </a:rPr>
              <a:t>İktisadi Yenilik Dergisi, Fakültemizin 2013 yılında yayın hayatına başlayan yayın organıdır. Dergimiz yılda 2 sayı olarak yayınlanmaktadır. Dergimiz</a:t>
            </a:r>
            <a:r>
              <a:rPr lang="tr-TR" i="1" dirty="0" smtClean="0">
                <a:effectLst>
                  <a:outerShdw blurRad="38100" dist="38100" dir="2700000" algn="tl">
                    <a:srgbClr val="000000">
                      <a:alpha val="43137"/>
                    </a:srgbClr>
                  </a:outerShdw>
                </a:effectLst>
              </a:rPr>
              <a:t> </a:t>
            </a:r>
            <a:r>
              <a:rPr lang="tr-TR" dirty="0" smtClean="0">
                <a:effectLst>
                  <a:outerShdw blurRad="38100" dist="38100" dir="2700000" algn="tl">
                    <a:srgbClr val="000000">
                      <a:alpha val="43137"/>
                    </a:srgbClr>
                  </a:outerShdw>
                </a:effectLst>
              </a:rPr>
              <a:t>özellikle </a:t>
            </a:r>
            <a:r>
              <a:rPr lang="tr-TR" dirty="0">
                <a:effectLst>
                  <a:outerShdw blurRad="38100" dist="38100" dir="2700000" algn="tl">
                    <a:srgbClr val="000000">
                      <a:alpha val="43137"/>
                    </a:srgbClr>
                  </a:outerShdw>
                </a:effectLst>
              </a:rPr>
              <a:t>iktisadi yenilik konularında bilimsel </a:t>
            </a:r>
            <a:r>
              <a:rPr lang="tr-TR" dirty="0" smtClean="0">
                <a:effectLst>
                  <a:outerShdw blurRad="38100" dist="38100" dir="2700000" algn="tl">
                    <a:srgbClr val="000000">
                      <a:alpha val="43137"/>
                    </a:srgbClr>
                  </a:outerShdw>
                </a:effectLst>
              </a:rPr>
              <a:t>literatüre </a:t>
            </a:r>
            <a:r>
              <a:rPr lang="tr-TR" dirty="0">
                <a:effectLst>
                  <a:outerShdw blurRad="38100" dist="38100" dir="2700000" algn="tl">
                    <a:srgbClr val="000000">
                      <a:alpha val="43137"/>
                    </a:srgbClr>
                  </a:outerShdw>
                </a:effectLst>
              </a:rPr>
              <a:t>orijinal katkılar sağlama çabasındadır. Derginin ağırlıklı yayınları yenilikçi bir fikrin üretilmesi, paylaşılması ve yenilik olarak topluma ve ekonomiye kazandırılması konularıdır. </a:t>
            </a:r>
          </a:p>
          <a:p>
            <a:pPr algn="just">
              <a:buFont typeface="Wingdings" panose="05000000000000000000" pitchFamily="2" charset="2"/>
              <a:buChar char="§"/>
            </a:pPr>
            <a:r>
              <a:rPr lang="tr-TR" dirty="0">
                <a:effectLst>
                  <a:outerShdw blurRad="38100" dist="38100" dir="2700000" algn="tl">
                    <a:srgbClr val="000000">
                      <a:alpha val="43137"/>
                    </a:srgbClr>
                  </a:outerShdw>
                </a:effectLst>
              </a:rPr>
              <a:t>Dergide ekonomik, sosyal, kültürel, hukuki ve mühendislik boyutu olan fikri ve sınai mülkiyet haklarının yanı sıra; ekonomi hukuku, enerji ekonomisi, lojistik ekonomisi, internet ekonomisi, dergi konusu kapsamında bölgesel iktisat ve katkısı yüksek diğer ekonomik konularda da makaleler yayınlanmaktadır. </a:t>
            </a:r>
            <a:endParaRPr lang="tr-TR" dirty="0">
              <a:effectLst>
                <a:outerShdw blurRad="38100" dist="38100" dir="2700000" algn="tl">
                  <a:srgbClr val="000000">
                    <a:alpha val="43137"/>
                  </a:srgbClr>
                </a:outerShdw>
              </a:effectLst>
            </a:endParaRPr>
          </a:p>
          <a:p>
            <a:pPr algn="just">
              <a:buFont typeface="Wingdings" panose="05000000000000000000" pitchFamily="2" charset="2"/>
              <a:buChar char="§"/>
            </a:pPr>
            <a:r>
              <a:rPr lang="tr-TR" dirty="0" smtClean="0">
                <a:effectLst>
                  <a:outerShdw blurRad="38100" dist="38100" dir="2700000" algn="tl">
                    <a:srgbClr val="000000">
                      <a:alpha val="43137"/>
                    </a:srgbClr>
                  </a:outerShdw>
                </a:effectLst>
              </a:rPr>
              <a:t>Ocak 2017 </a:t>
            </a:r>
            <a:r>
              <a:rPr lang="tr-TR" dirty="0" smtClean="0">
                <a:effectLst>
                  <a:outerShdw blurRad="38100" dist="38100" dir="2700000" algn="tl">
                    <a:srgbClr val="000000">
                      <a:alpha val="43137"/>
                    </a:srgbClr>
                  </a:outerShdw>
                </a:effectLst>
              </a:rPr>
              <a:t>itibariyle dergimizin </a:t>
            </a:r>
            <a:r>
              <a:rPr lang="tr-TR" dirty="0" smtClean="0">
                <a:effectLst>
                  <a:outerShdw blurRad="38100" dist="38100" dir="2700000" algn="tl">
                    <a:srgbClr val="000000">
                      <a:alpha val="43137"/>
                    </a:srgbClr>
                  </a:outerShdw>
                </a:effectLst>
              </a:rPr>
              <a:t>7. </a:t>
            </a:r>
            <a:r>
              <a:rPr lang="tr-TR" dirty="0" smtClean="0">
                <a:effectLst>
                  <a:outerShdw blurRad="38100" dist="38100" dir="2700000" algn="tl">
                    <a:srgbClr val="000000">
                      <a:alpha val="43137"/>
                    </a:srgbClr>
                  </a:outerShdw>
                </a:effectLst>
              </a:rPr>
              <a:t>sayısı yayınlanmıştır. Dergimiz internet üzerinden yayınlanmakta olup, ASOS indeks gibi dergi indekslerinde yer almaktadır.</a:t>
            </a:r>
            <a:endParaRPr lang="tr-TR" dirty="0">
              <a:effectLst>
                <a:outerShdw blurRad="38100" dist="38100" dir="2700000" algn="tl">
                  <a:srgbClr val="000000">
                    <a:alpha val="43137"/>
                  </a:srgbClr>
                </a:outerShdw>
              </a:effectLst>
            </a:endParaRPr>
          </a:p>
          <a:p>
            <a:pPr algn="just"/>
            <a:endParaRPr lang="tr-TR" dirty="0"/>
          </a:p>
        </p:txBody>
      </p:sp>
      <p:pic>
        <p:nvPicPr>
          <p:cNvPr id="4" name="Resim 3"/>
          <p:cNvPicPr>
            <a:picLocks noChangeAspect="1"/>
          </p:cNvPicPr>
          <p:nvPr/>
        </p:nvPicPr>
        <p:blipFill>
          <a:blip r:embed="rId2" cstate="print"/>
          <a:stretch>
            <a:fillRect/>
          </a:stretch>
        </p:blipFill>
        <p:spPr>
          <a:xfrm>
            <a:off x="1267327" y="2037347"/>
            <a:ext cx="1572126" cy="3753853"/>
          </a:xfrm>
          <a:prstGeom prst="rect">
            <a:avLst/>
          </a:prstGeom>
          <a:effectLst>
            <a:softEdge rad="127000"/>
          </a:effectLst>
          <a:scene3d>
            <a:camera prst="isometricOffAxis2Left"/>
            <a:lightRig rig="threePt" dir="t"/>
          </a:scene3d>
        </p:spPr>
      </p:pic>
    </p:spTree>
    <p:extLst>
      <p:ext uri="{BB962C8B-B14F-4D97-AF65-F5344CB8AC3E}">
        <p14:creationId xmlns:p14="http://schemas.microsoft.com/office/powerpoint/2010/main" val="182693237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effectLst>
                  <a:outerShdw blurRad="38100" dist="38100" dir="2700000" algn="tl">
                    <a:srgbClr val="000000">
                      <a:alpha val="43137"/>
                    </a:srgbClr>
                  </a:outerShdw>
                </a:effectLst>
              </a:rPr>
              <a:t>İktisadi Yenilik Dergisi</a:t>
            </a:r>
            <a:endParaRPr lang="tr-TR" dirty="0">
              <a:effectLst>
                <a:outerShdw blurRad="38100" dist="38100" dir="2700000" algn="tl">
                  <a:srgbClr val="000000">
                    <a:alpha val="43137"/>
                  </a:srgbClr>
                </a:outerShdw>
              </a:effectLst>
            </a:endParaRPr>
          </a:p>
        </p:txBody>
      </p:sp>
      <p:pic>
        <p:nvPicPr>
          <p:cNvPr id="4" name="Resim 3"/>
          <p:cNvPicPr>
            <a:picLocks noChangeAspect="1"/>
          </p:cNvPicPr>
          <p:nvPr/>
        </p:nvPicPr>
        <p:blipFill>
          <a:blip r:embed="rId2" cstate="print"/>
          <a:stretch>
            <a:fillRect/>
          </a:stretch>
        </p:blipFill>
        <p:spPr>
          <a:xfrm>
            <a:off x="1267327" y="2037347"/>
            <a:ext cx="1572126" cy="3753853"/>
          </a:xfrm>
          <a:prstGeom prst="rect">
            <a:avLst/>
          </a:prstGeom>
          <a:effectLst>
            <a:softEdge rad="127000"/>
          </a:effectLst>
          <a:scene3d>
            <a:camera prst="isometricOffAxis2Left"/>
            <a:lightRig rig="threePt" dir="t"/>
          </a:scene3d>
        </p:spPr>
      </p:pic>
      <p:pic>
        <p:nvPicPr>
          <p:cNvPr id="9" name="İçerik Yer Tutucusu 8"/>
          <p:cNvPicPr>
            <a:picLocks noGrp="1" noChangeAspect="1"/>
          </p:cNvPicPr>
          <p:nvPr>
            <p:ph idx="1"/>
          </p:nvPr>
        </p:nvPicPr>
        <p:blipFill>
          <a:blip r:embed="rId3"/>
          <a:stretch>
            <a:fillRect/>
          </a:stretch>
        </p:blipFill>
        <p:spPr>
          <a:xfrm>
            <a:off x="3238262" y="2037347"/>
            <a:ext cx="8132103" cy="3753853"/>
          </a:xfrm>
          <a:prstGeom prst="rect">
            <a:avLst/>
          </a:prstGeom>
        </p:spPr>
      </p:pic>
    </p:spTree>
    <p:extLst>
      <p:ext uri="{BB962C8B-B14F-4D97-AF65-F5344CB8AC3E}">
        <p14:creationId xmlns:p14="http://schemas.microsoft.com/office/powerpoint/2010/main" val="139467148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effectLst>
                  <a:outerShdw blurRad="38100" dist="38100" dir="2700000" algn="tl">
                    <a:srgbClr val="000000">
                      <a:alpha val="43137"/>
                    </a:srgbClr>
                  </a:outerShdw>
                </a:effectLst>
              </a:rPr>
              <a:t>Konferanslar &amp; Sempozyumlar &amp; Paneller</a:t>
            </a:r>
            <a:endParaRPr lang="tr-TR" dirty="0">
              <a:effectLst>
                <a:outerShdw blurRad="38100" dist="38100" dir="2700000" algn="tl">
                  <a:srgbClr val="000000">
                    <a:alpha val="43137"/>
                  </a:srgbClr>
                </a:outerShdw>
              </a:effectLst>
            </a:endParaRPr>
          </a:p>
        </p:txBody>
      </p:sp>
      <p:sp>
        <p:nvSpPr>
          <p:cNvPr id="4" name="3 İçerik Yer Tutucusu"/>
          <p:cNvSpPr txBox="1">
            <a:spLocks noGrp="1"/>
          </p:cNvSpPr>
          <p:nvPr>
            <p:ph idx="1"/>
          </p:nvPr>
        </p:nvSpPr>
        <p:spPr>
          <a:xfrm>
            <a:off x="1802295" y="1797296"/>
            <a:ext cx="9448801" cy="4555093"/>
          </a:xfrm>
          <a:prstGeom prst="rect">
            <a:avLst/>
          </a:prstGeom>
          <a:solidFill>
            <a:schemeClr val="accent1"/>
          </a:solidFill>
          <a:ln>
            <a:noFill/>
          </a:ln>
          <a:effectLst>
            <a:outerShdw blurRad="50800" dist="38100" dir="8100000" algn="tr" rotWithShape="0">
              <a:prstClr val="black">
                <a:alpha val="40000"/>
              </a:prstClr>
            </a:outerShdw>
          </a:effectLst>
          <a:scene3d>
            <a:camera prst="orthographicFront">
              <a:rot lat="0" lon="0" rev="0"/>
            </a:camera>
            <a:lightRig rig="threePt" dir="tl">
              <a:rot lat="0" lon="0" rev="1200000"/>
            </a:lightRig>
          </a:scene3d>
        </p:spPr>
        <p:style>
          <a:lnRef idx="0">
            <a:schemeClr val="accent6"/>
          </a:lnRef>
          <a:fillRef idx="3">
            <a:schemeClr val="accent6"/>
          </a:fillRef>
          <a:effectRef idx="3">
            <a:schemeClr val="accent6"/>
          </a:effectRef>
          <a:fontRef idx="minor">
            <a:schemeClr val="lt1"/>
          </a:fontRef>
        </p:style>
        <p:txBody>
          <a:bodyPr wrap="square" rtlCol="0">
            <a:spAutoFit/>
          </a:bodyPr>
          <a:lstStyle/>
          <a:p>
            <a:pPr marL="6350" indent="-6350" algn="just">
              <a:buNone/>
            </a:pPr>
            <a:r>
              <a:rPr lang="tr-TR" sz="2000" dirty="0" smtClean="0">
                <a:solidFill>
                  <a:schemeClr val="tx1"/>
                </a:solidFill>
                <a:effectLst>
                  <a:outerShdw blurRad="38100" dist="38100" dir="2700000" algn="tl">
                    <a:srgbClr val="000000">
                      <a:alpha val="43137"/>
                    </a:srgbClr>
                  </a:outerShdw>
                </a:effectLst>
              </a:rPr>
              <a:t>Fakültemiz bünyesinde konferanslar, sempozyumlar ve paneller organize edilmektedir. Bu organizasyonlara tanınmış bilim adamları, devlet adamları ve iş adamları katılmaktadır. Gerçekleştirdiğimiz bazı etkinlikler aşağıda yer almaktadır:</a:t>
            </a:r>
          </a:p>
          <a:p>
            <a:pPr marL="0" indent="0">
              <a:spcBef>
                <a:spcPts val="600"/>
              </a:spcBef>
              <a:buNone/>
            </a:pPr>
            <a:r>
              <a:rPr lang="tr-TR" sz="2000" dirty="0" smtClean="0">
                <a:solidFill>
                  <a:schemeClr val="tx1"/>
                </a:solidFill>
                <a:effectLst>
                  <a:outerShdw blurRad="38100" dist="38100" dir="2700000" algn="tl">
                    <a:srgbClr val="000000">
                      <a:alpha val="43137"/>
                    </a:srgbClr>
                  </a:outerShdw>
                </a:effectLst>
              </a:rPr>
              <a:t>-2 Mayıs 2013 “Üniversite-Sanayi İşbirliği Paneli”</a:t>
            </a:r>
          </a:p>
          <a:p>
            <a:pPr marL="0" indent="0">
              <a:spcBef>
                <a:spcPts val="600"/>
              </a:spcBef>
              <a:buNone/>
            </a:pPr>
            <a:r>
              <a:rPr lang="tr-TR" sz="2000" dirty="0" smtClean="0">
                <a:solidFill>
                  <a:schemeClr val="tx1"/>
                </a:solidFill>
                <a:effectLst>
                  <a:outerShdw blurRad="38100" dist="38100" dir="2700000" algn="tl">
                    <a:srgbClr val="000000">
                      <a:alpha val="43137"/>
                    </a:srgbClr>
                  </a:outerShdw>
                </a:effectLst>
              </a:rPr>
              <a:t>-7 Mayıs 2013 “Dünya’daki Değişimler ve Türkiye Ekonomisi” </a:t>
            </a:r>
          </a:p>
          <a:p>
            <a:pPr marL="0" indent="0">
              <a:spcBef>
                <a:spcPts val="600"/>
              </a:spcBef>
              <a:buNone/>
            </a:pPr>
            <a:r>
              <a:rPr lang="tr-TR" sz="2000" dirty="0" smtClean="0">
                <a:solidFill>
                  <a:schemeClr val="tx1"/>
                </a:solidFill>
                <a:effectLst>
                  <a:outerShdw blurRad="38100" dist="38100" dir="2700000" algn="tl">
                    <a:srgbClr val="000000">
                      <a:alpha val="43137"/>
                    </a:srgbClr>
                  </a:outerShdw>
                </a:effectLst>
              </a:rPr>
              <a:t>                               Ali Coşkun (Sanayi ve Ticaret eski Bakanı)</a:t>
            </a:r>
          </a:p>
          <a:p>
            <a:pPr marL="0" indent="0">
              <a:spcBef>
                <a:spcPts val="600"/>
              </a:spcBef>
              <a:buNone/>
            </a:pPr>
            <a:r>
              <a:rPr lang="tr-TR" sz="2000" dirty="0" smtClean="0">
                <a:solidFill>
                  <a:schemeClr val="tx1"/>
                </a:solidFill>
                <a:effectLst>
                  <a:outerShdw blurRad="38100" dist="38100" dir="2700000" algn="tl">
                    <a:srgbClr val="000000">
                      <a:alpha val="43137"/>
                    </a:srgbClr>
                  </a:outerShdw>
                </a:effectLst>
              </a:rPr>
              <a:t>-28 Mayıs 2013 “Türkiye Ekonomisi ve Bölgesel Kalkınma Sempozyumu” </a:t>
            </a:r>
          </a:p>
          <a:p>
            <a:pPr marL="0" indent="0">
              <a:spcBef>
                <a:spcPts val="600"/>
              </a:spcBef>
              <a:buNone/>
            </a:pPr>
            <a:r>
              <a:rPr lang="tr-TR" sz="2000" dirty="0" smtClean="0">
                <a:solidFill>
                  <a:schemeClr val="tx1"/>
                </a:solidFill>
                <a:effectLst>
                  <a:outerShdw blurRad="38100" dist="38100" dir="2700000" algn="tl">
                    <a:srgbClr val="000000">
                      <a:alpha val="43137"/>
                    </a:srgbClr>
                  </a:outerShdw>
                </a:effectLst>
              </a:rPr>
              <a:t>-02 Kasım 2014</a:t>
            </a:r>
            <a:r>
              <a:rPr lang="tr-TR" sz="2000" dirty="0">
                <a:solidFill>
                  <a:schemeClr val="tx1"/>
                </a:solidFill>
                <a:effectLst>
                  <a:outerShdw blurRad="38100" dist="38100" dir="2700000" algn="tl">
                    <a:srgbClr val="000000">
                      <a:alpha val="43137"/>
                    </a:srgbClr>
                  </a:outerShdw>
                </a:effectLst>
              </a:rPr>
              <a:t> "Siirt İlinin Ekonomik Potansiyelinin Tespiti ve Değerlendirmesi" (Doç. Dr. Arzdar Kiracı</a:t>
            </a:r>
            <a:r>
              <a:rPr lang="tr-TR" sz="2000" dirty="0" smtClean="0">
                <a:solidFill>
                  <a:schemeClr val="tx1"/>
                </a:solidFill>
                <a:effectLst>
                  <a:outerShdw blurRad="38100" dist="38100" dir="2700000" algn="tl">
                    <a:srgbClr val="000000">
                      <a:alpha val="43137"/>
                    </a:srgbClr>
                  </a:outerShdw>
                </a:effectLst>
              </a:rPr>
              <a:t>)</a:t>
            </a:r>
          </a:p>
          <a:p>
            <a:pPr marL="0" indent="0">
              <a:spcBef>
                <a:spcPts val="600"/>
              </a:spcBef>
              <a:buNone/>
            </a:pPr>
            <a:r>
              <a:rPr lang="tr-TR" sz="2000" dirty="0" smtClean="0">
                <a:solidFill>
                  <a:schemeClr val="tx1"/>
                </a:solidFill>
                <a:effectLst>
                  <a:outerShdw blurRad="38100" dist="38100" dir="2700000" algn="tl">
                    <a:srgbClr val="000000">
                      <a:alpha val="43137"/>
                    </a:srgbClr>
                  </a:outerShdw>
                </a:effectLst>
              </a:rPr>
              <a:t>-28 Eylül 2016 Oryantasyon Programı</a:t>
            </a:r>
          </a:p>
          <a:p>
            <a:pPr marL="0" indent="0">
              <a:spcBef>
                <a:spcPts val="600"/>
              </a:spcBef>
              <a:buNone/>
            </a:pPr>
            <a:r>
              <a:rPr lang="tr-TR" sz="2000" dirty="0" smtClean="0">
                <a:solidFill>
                  <a:schemeClr val="tx1"/>
                </a:solidFill>
                <a:effectLst>
                  <a:outerShdw blurRad="38100" dist="38100" dir="2700000" algn="tl">
                    <a:srgbClr val="000000">
                      <a:alpha val="43137"/>
                    </a:srgbClr>
                  </a:outerShdw>
                </a:effectLst>
              </a:rPr>
              <a:t>-5 Ekim 2016 İstihdam Teşviki Paneli</a:t>
            </a:r>
            <a:endParaRPr lang="tr-TR" sz="2000" dirty="0" smtClean="0">
              <a:solidFill>
                <a:schemeClr val="tx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37296299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a:p>
        </p:txBody>
      </p:sp>
      <p:sp>
        <p:nvSpPr>
          <p:cNvPr id="3" name="İçerik Yer Tutucusu 2"/>
          <p:cNvSpPr>
            <a:spLocks noGrp="1"/>
          </p:cNvSpPr>
          <p:nvPr>
            <p:ph idx="1"/>
          </p:nvPr>
        </p:nvSpPr>
        <p:spPr>
          <a:ln>
            <a:solidFill>
              <a:schemeClr val="accent1"/>
            </a:solidFill>
          </a:ln>
        </p:spPr>
        <p:txBody>
          <a:bodyPr>
            <a:normAutofit/>
          </a:bodyPr>
          <a:lstStyle/>
          <a:p>
            <a:pPr marL="0" indent="0" algn="ctr">
              <a:buNone/>
            </a:pPr>
            <a:r>
              <a:rPr lang="tr-TR" sz="4400" dirty="0" smtClean="0">
                <a:effectLst>
                  <a:outerShdw blurRad="38100" dist="38100" dir="2700000" algn="tl">
                    <a:srgbClr val="000000">
                      <a:alpha val="43137"/>
                    </a:srgbClr>
                  </a:outerShdw>
                </a:effectLst>
              </a:rPr>
              <a:t>Bologna Süreci</a:t>
            </a:r>
            <a:endParaRPr lang="tr-TR" sz="44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21350971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effectLst>
                  <a:outerShdw blurRad="38100" dist="38100" dir="2700000" algn="tl">
                    <a:srgbClr val="000000">
                      <a:alpha val="43137"/>
                    </a:srgbClr>
                  </a:outerShdw>
                </a:effectLst>
              </a:rPr>
              <a:t>Bologna Süreci</a:t>
            </a:r>
            <a:endParaRPr lang="tr-TR" dirty="0">
              <a:effectLst>
                <a:outerShdw blurRad="38100" dist="38100" dir="2700000" algn="tl">
                  <a:srgbClr val="000000">
                    <a:alpha val="43137"/>
                  </a:srgbClr>
                </a:outerShdw>
              </a:effectLst>
            </a:endParaRPr>
          </a:p>
        </p:txBody>
      </p:sp>
      <p:sp>
        <p:nvSpPr>
          <p:cNvPr id="3" name="İçerik Yer Tutucusu 2"/>
          <p:cNvSpPr>
            <a:spLocks noGrp="1"/>
          </p:cNvSpPr>
          <p:nvPr>
            <p:ph idx="1"/>
          </p:nvPr>
        </p:nvSpPr>
        <p:spPr>
          <a:xfrm>
            <a:off x="1484310" y="2101517"/>
            <a:ext cx="10018713" cy="3288630"/>
          </a:xfrm>
          <a:solidFill>
            <a:schemeClr val="accent1"/>
          </a:solidFill>
          <a:effectLst>
            <a:outerShdw blurRad="50800" dist="38100" dir="8100000" algn="tr" rotWithShape="0">
              <a:prstClr val="black">
                <a:alpha val="40000"/>
              </a:prstClr>
            </a:outerShdw>
          </a:effectLst>
        </p:spPr>
        <p:txBody>
          <a:bodyPr>
            <a:normAutofit/>
          </a:bodyPr>
          <a:lstStyle/>
          <a:p>
            <a:pPr marL="0" indent="0" algn="just">
              <a:buNone/>
            </a:pPr>
            <a:r>
              <a:rPr lang="tr-TR" dirty="0">
                <a:effectLst>
                  <a:outerShdw blurRad="38100" dist="38100" dir="2700000" algn="tl">
                    <a:srgbClr val="000000">
                      <a:alpha val="43137"/>
                    </a:srgbClr>
                  </a:outerShdw>
                </a:effectLst>
              </a:rPr>
              <a:t>Yükseköğretim Kurulu </a:t>
            </a:r>
            <a:r>
              <a:rPr lang="tr-TR" dirty="0" smtClean="0">
                <a:effectLst>
                  <a:outerShdw blurRad="38100" dist="38100" dir="2700000" algn="tl">
                    <a:srgbClr val="000000">
                      <a:alpha val="43137"/>
                    </a:srgbClr>
                  </a:outerShdw>
                </a:effectLst>
              </a:rPr>
              <a:t>Başkanlığı’nın </a:t>
            </a:r>
            <a:r>
              <a:rPr lang="tr-TR" dirty="0">
                <a:effectLst>
                  <a:outerShdw blurRad="38100" dist="38100" dir="2700000" algn="tl">
                    <a:srgbClr val="000000">
                      <a:alpha val="43137"/>
                    </a:srgbClr>
                  </a:outerShdw>
                </a:effectLst>
              </a:rPr>
              <a:t>Türkiye Yükseköğretim Yeterlilikler Çerçevesi kapsamında 26 Kasım 2014 tarihine kadar doldurulmasını talep ettiği Bologna Bilgi Paketi, ders tanımları, müfredat ve ders içerikleri Fakültemiz tarafından tamamlanmıştır. Ayrıca Fakültemizin internet sayfasında yer alan “Ders İçerikleri” menüsüne Bologna süreci ile ilgili bilgiler yüklenmiştir.</a:t>
            </a:r>
          </a:p>
        </p:txBody>
      </p:sp>
    </p:spTree>
    <p:extLst>
      <p:ext uri="{BB962C8B-B14F-4D97-AF65-F5344CB8AC3E}">
        <p14:creationId xmlns:p14="http://schemas.microsoft.com/office/powerpoint/2010/main" val="53449599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effectLst>
                  <a:outerShdw blurRad="38100" dist="38100" dir="2700000" algn="tl">
                    <a:srgbClr val="000000">
                      <a:alpha val="43137"/>
                    </a:srgbClr>
                  </a:outerShdw>
                </a:effectLst>
              </a:rPr>
              <a:t>Bologna Süreci</a:t>
            </a:r>
            <a:endParaRPr lang="tr-TR" dirty="0">
              <a:effectLst>
                <a:outerShdw blurRad="38100" dist="38100" dir="2700000" algn="tl">
                  <a:srgbClr val="000000">
                    <a:alpha val="43137"/>
                  </a:srgbClr>
                </a:outerShdw>
              </a:effectLst>
            </a:endParaRPr>
          </a:p>
        </p:txBody>
      </p:sp>
      <p:pic>
        <p:nvPicPr>
          <p:cNvPr id="5" name="İçerik Yer Tutucusu 4"/>
          <p:cNvPicPr>
            <a:picLocks noGrp="1" noChangeAspect="1"/>
          </p:cNvPicPr>
          <p:nvPr>
            <p:ph idx="1"/>
          </p:nvPr>
        </p:nvPicPr>
        <p:blipFill>
          <a:blip r:embed="rId2"/>
          <a:stretch>
            <a:fillRect/>
          </a:stretch>
        </p:blipFill>
        <p:spPr>
          <a:xfrm>
            <a:off x="1812755" y="2009273"/>
            <a:ext cx="3593433" cy="3958390"/>
          </a:xfrm>
          <a:prstGeom prst="rect">
            <a:avLst/>
          </a:prstGeom>
          <a:effectLst>
            <a:outerShdw blurRad="50800" dist="38100" dir="8100000" algn="tr" rotWithShape="0">
              <a:prstClr val="black">
                <a:alpha val="40000"/>
              </a:prstClr>
            </a:outerShdw>
          </a:effectLst>
        </p:spPr>
      </p:pic>
      <p:pic>
        <p:nvPicPr>
          <p:cNvPr id="6" name="Resim 5"/>
          <p:cNvPicPr>
            <a:picLocks noChangeAspect="1"/>
          </p:cNvPicPr>
          <p:nvPr/>
        </p:nvPicPr>
        <p:blipFill>
          <a:blip r:embed="rId3"/>
          <a:stretch>
            <a:fillRect/>
          </a:stretch>
        </p:blipFill>
        <p:spPr>
          <a:xfrm>
            <a:off x="7173667" y="2009273"/>
            <a:ext cx="3606627" cy="3958390"/>
          </a:xfrm>
          <a:prstGeom prst="rect">
            <a:avLst/>
          </a:prstGeom>
          <a:effectLst>
            <a:outerShdw blurRad="50800" dist="38100" dir="8100000" algn="tr" rotWithShape="0">
              <a:prstClr val="black">
                <a:alpha val="40000"/>
              </a:prstClr>
            </a:outerShdw>
          </a:effectLst>
        </p:spPr>
      </p:pic>
    </p:spTree>
    <p:extLst>
      <p:ext uri="{BB962C8B-B14F-4D97-AF65-F5344CB8AC3E}">
        <p14:creationId xmlns:p14="http://schemas.microsoft.com/office/powerpoint/2010/main" val="40687658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a:p>
        </p:txBody>
      </p:sp>
      <p:sp>
        <p:nvSpPr>
          <p:cNvPr id="3" name="İçerik Yer Tutucusu 2"/>
          <p:cNvSpPr>
            <a:spLocks noGrp="1"/>
          </p:cNvSpPr>
          <p:nvPr>
            <p:ph idx="1"/>
          </p:nvPr>
        </p:nvSpPr>
        <p:spPr>
          <a:ln>
            <a:solidFill>
              <a:schemeClr val="accent1"/>
            </a:solidFill>
          </a:ln>
        </p:spPr>
        <p:txBody>
          <a:bodyPr>
            <a:normAutofit/>
          </a:bodyPr>
          <a:lstStyle/>
          <a:p>
            <a:pPr marL="0" indent="0" algn="ctr">
              <a:buNone/>
            </a:pPr>
            <a:r>
              <a:rPr lang="tr-TR" sz="4400" dirty="0" smtClean="0">
                <a:effectLst>
                  <a:outerShdw blurRad="38100" dist="38100" dir="2700000" algn="tl">
                    <a:srgbClr val="000000">
                      <a:alpha val="43137"/>
                    </a:srgbClr>
                  </a:outerShdw>
                </a:effectLst>
              </a:rPr>
              <a:t>İnternet</a:t>
            </a:r>
          </a:p>
          <a:p>
            <a:pPr marL="0" indent="0" algn="ctr">
              <a:buNone/>
            </a:pPr>
            <a:r>
              <a:rPr lang="tr-TR" dirty="0" smtClean="0">
                <a:effectLst>
                  <a:outerShdw blurRad="38100" dist="38100" dir="2700000" algn="tl">
                    <a:srgbClr val="000000">
                      <a:alpha val="43137"/>
                    </a:srgbClr>
                  </a:outerShdw>
                </a:effectLst>
              </a:rPr>
              <a:t>Web Site &amp; Sosyal Medya</a:t>
            </a:r>
            <a:endParaRPr lang="tr-TR"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05950385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effectLst>
                  <a:outerShdw blurRad="38100" dist="38100" dir="2700000" algn="tl">
                    <a:srgbClr val="000000">
                      <a:alpha val="43137"/>
                    </a:srgbClr>
                  </a:outerShdw>
                </a:effectLst>
              </a:rPr>
              <a:t>Web Site</a:t>
            </a:r>
            <a:endParaRPr lang="tr-TR" dirty="0">
              <a:effectLst>
                <a:outerShdw blurRad="38100" dist="38100" dir="2700000" algn="tl">
                  <a:srgbClr val="000000">
                    <a:alpha val="43137"/>
                  </a:srgbClr>
                </a:outerShdw>
              </a:effectLst>
            </a:endParaRPr>
          </a:p>
        </p:txBody>
      </p:sp>
      <p:sp>
        <p:nvSpPr>
          <p:cNvPr id="3" name="İçerik Yer Tutucusu 2"/>
          <p:cNvSpPr>
            <a:spLocks noGrp="1"/>
          </p:cNvSpPr>
          <p:nvPr>
            <p:ph idx="1"/>
          </p:nvPr>
        </p:nvSpPr>
        <p:spPr>
          <a:xfrm>
            <a:off x="1484310" y="2021306"/>
            <a:ext cx="10018713" cy="668885"/>
          </a:xfrm>
          <a:solidFill>
            <a:schemeClr val="accent1"/>
          </a:solidFill>
          <a:effectLst>
            <a:outerShdw blurRad="50800" dist="38100" dir="8100000" algn="tr" rotWithShape="0">
              <a:prstClr val="black">
                <a:alpha val="40000"/>
              </a:prstClr>
            </a:outerShdw>
          </a:effectLst>
        </p:spPr>
        <p:txBody>
          <a:bodyPr>
            <a:normAutofit fontScale="62500" lnSpcReduction="20000"/>
          </a:bodyPr>
          <a:lstStyle/>
          <a:p>
            <a:pPr marL="0" indent="0" algn="just">
              <a:buNone/>
            </a:pPr>
            <a:r>
              <a:rPr lang="tr-TR" dirty="0" smtClean="0">
                <a:effectLst>
                  <a:outerShdw blurRad="38100" dist="38100" dir="2700000" algn="tl">
                    <a:srgbClr val="000000">
                      <a:alpha val="43137"/>
                    </a:srgbClr>
                  </a:outerShdw>
                </a:effectLst>
              </a:rPr>
              <a:t>Fakültemizin web sitesi güncel ve aktif olarak yenilenmektedir. Duyurular, ders programları, ders içerikleri gibi pek çok bilgiye web sitemiz üzerinden ulaşılabilmektedir. Fakültemiz bünyesindeki bölümlerin alt siteleri de aktifleştirilmiştir. </a:t>
            </a:r>
            <a:endParaRPr lang="tr-TR" dirty="0">
              <a:effectLst>
                <a:outerShdw blurRad="38100" dist="38100" dir="2700000" algn="tl">
                  <a:srgbClr val="000000">
                    <a:alpha val="43137"/>
                  </a:srgbClr>
                </a:outerShdw>
              </a:effectLst>
            </a:endParaRPr>
          </a:p>
        </p:txBody>
      </p:sp>
      <p:pic>
        <p:nvPicPr>
          <p:cNvPr id="7" name="Resim 6"/>
          <p:cNvPicPr>
            <a:picLocks noChangeAspect="1"/>
          </p:cNvPicPr>
          <p:nvPr/>
        </p:nvPicPr>
        <p:blipFill>
          <a:blip r:embed="rId2"/>
          <a:stretch>
            <a:fillRect/>
          </a:stretch>
        </p:blipFill>
        <p:spPr>
          <a:xfrm>
            <a:off x="1855303" y="2928730"/>
            <a:ext cx="9356036" cy="3260035"/>
          </a:xfrm>
          <a:prstGeom prst="rect">
            <a:avLst/>
          </a:prstGeom>
        </p:spPr>
      </p:pic>
      <p:sp>
        <p:nvSpPr>
          <p:cNvPr id="8" name="İçerik Yer Tutucusu 2"/>
          <p:cNvSpPr txBox="1">
            <a:spLocks/>
          </p:cNvSpPr>
          <p:nvPr/>
        </p:nvSpPr>
        <p:spPr>
          <a:xfrm>
            <a:off x="2965206" y="6291468"/>
            <a:ext cx="7056919" cy="377689"/>
          </a:xfrm>
          <a:prstGeom prst="rect">
            <a:avLst/>
          </a:prstGeom>
          <a:solidFill>
            <a:schemeClr val="accent1"/>
          </a:solidFill>
          <a:effectLst>
            <a:outerShdw blurRad="50800" dist="38100" dir="8100000" algn="tr" rotWithShape="0">
              <a:prstClr val="black">
                <a:alpha val="40000"/>
              </a:prstClr>
            </a:outerShdw>
          </a:effectLst>
        </p:spPr>
        <p:txBody>
          <a:bodyPr vert="horz" lIns="91440" tIns="45720" rIns="91440" bIns="45720" rtlCol="0" anchor="ctr">
            <a:normAutofit fontScale="92500" lnSpcReduction="20000"/>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algn="ctr">
              <a:buFont typeface="Arial"/>
              <a:buNone/>
            </a:pPr>
            <a:r>
              <a:rPr lang="tr-TR" dirty="0" smtClean="0">
                <a:effectLst>
                  <a:outerShdw blurRad="38100" dist="38100" dir="2700000" algn="tl">
                    <a:srgbClr val="000000">
                      <a:alpha val="43137"/>
                    </a:srgbClr>
                  </a:outerShdw>
                </a:effectLst>
              </a:rPr>
              <a:t>http://www.iibf.siirt.edu.tr</a:t>
            </a:r>
            <a:endParaRPr lang="tr-TR"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121583249"/>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effectLst>
                  <a:outerShdw blurRad="38100" dist="38100" dir="2700000" algn="tl">
                    <a:srgbClr val="000000">
                      <a:alpha val="43137"/>
                    </a:srgbClr>
                  </a:outerShdw>
                </a:effectLst>
              </a:rPr>
              <a:t>Web Site</a:t>
            </a:r>
            <a:endParaRPr lang="tr-TR" dirty="0">
              <a:effectLst>
                <a:outerShdw blurRad="38100" dist="38100" dir="2700000" algn="tl">
                  <a:srgbClr val="000000">
                    <a:alpha val="43137"/>
                  </a:srgbClr>
                </a:outerShdw>
              </a:effectLst>
            </a:endParaRPr>
          </a:p>
        </p:txBody>
      </p:sp>
      <p:sp>
        <p:nvSpPr>
          <p:cNvPr id="3" name="İçerik Yer Tutucusu 2"/>
          <p:cNvSpPr>
            <a:spLocks noGrp="1"/>
          </p:cNvSpPr>
          <p:nvPr>
            <p:ph idx="1"/>
          </p:nvPr>
        </p:nvSpPr>
        <p:spPr>
          <a:xfrm>
            <a:off x="1484310" y="2021306"/>
            <a:ext cx="10018713" cy="655633"/>
          </a:xfrm>
          <a:solidFill>
            <a:schemeClr val="accent1"/>
          </a:solidFill>
          <a:effectLst>
            <a:outerShdw blurRad="50800" dist="38100" dir="8100000" algn="tr" rotWithShape="0">
              <a:prstClr val="black">
                <a:alpha val="40000"/>
              </a:prstClr>
            </a:outerShdw>
          </a:effectLst>
        </p:spPr>
        <p:txBody>
          <a:bodyPr>
            <a:normAutofit fontScale="62500" lnSpcReduction="20000"/>
          </a:bodyPr>
          <a:lstStyle/>
          <a:p>
            <a:pPr marL="0" indent="0" algn="just">
              <a:buNone/>
            </a:pPr>
            <a:r>
              <a:rPr lang="tr-TR" dirty="0" smtClean="0">
                <a:effectLst>
                  <a:outerShdw blurRad="38100" dist="38100" dir="2700000" algn="tl">
                    <a:srgbClr val="000000">
                      <a:alpha val="43137"/>
                    </a:srgbClr>
                  </a:outerShdw>
                </a:effectLst>
              </a:rPr>
              <a:t>Fakültemiz web sitesinin İngilizce yayın çalışmaları da </a:t>
            </a:r>
            <a:r>
              <a:rPr lang="tr-TR" dirty="0" smtClean="0">
                <a:effectLst>
                  <a:outerShdw blurRad="38100" dist="38100" dir="2700000" algn="tl">
                    <a:srgbClr val="000000">
                      <a:alpha val="43137"/>
                    </a:srgbClr>
                  </a:outerShdw>
                </a:effectLst>
              </a:rPr>
              <a:t>tamamlanmıştır.</a:t>
            </a:r>
            <a:r>
              <a:rPr lang="tr-TR" dirty="0" smtClean="0">
                <a:effectLst>
                  <a:outerShdw blurRad="38100" dist="38100" dir="2700000" algn="tl">
                    <a:srgbClr val="000000">
                      <a:alpha val="43137"/>
                    </a:srgbClr>
                  </a:outerShdw>
                </a:effectLst>
              </a:rPr>
              <a:t> </a:t>
            </a:r>
            <a:r>
              <a:rPr lang="tr-TR" dirty="0" smtClean="0">
                <a:effectLst>
                  <a:outerShdw blurRad="38100" dist="38100" dir="2700000" algn="tl">
                    <a:srgbClr val="000000">
                      <a:alpha val="43137"/>
                    </a:srgbClr>
                  </a:outerShdw>
                </a:effectLst>
              </a:rPr>
              <a:t>Web sitemizin İngilizce versiyonu sayesinde uluslararası alanda Fakültemizin ve Üniversitemizin tanıtımı kolaylaşacaktır. Özellikle </a:t>
            </a:r>
            <a:r>
              <a:rPr lang="tr-TR" dirty="0" smtClean="0">
                <a:effectLst>
                  <a:outerShdw blurRad="38100" dist="38100" dir="2700000" algn="tl">
                    <a:srgbClr val="000000">
                      <a:alpha val="43137"/>
                    </a:srgbClr>
                  </a:outerShdw>
                </a:effectLst>
              </a:rPr>
              <a:t>Erasmus+ </a:t>
            </a:r>
            <a:r>
              <a:rPr lang="tr-TR" dirty="0" smtClean="0">
                <a:effectLst>
                  <a:outerShdw blurRad="38100" dist="38100" dir="2700000" algn="tl">
                    <a:srgbClr val="000000">
                      <a:alpha val="43137"/>
                    </a:srgbClr>
                  </a:outerShdw>
                </a:effectLst>
              </a:rPr>
              <a:t>gibi değişim programları açısından da bu çalışma bir gereklilik olarak değerlendirilmektedir.</a:t>
            </a:r>
            <a:endParaRPr lang="tr-TR" dirty="0">
              <a:effectLst>
                <a:outerShdw blurRad="38100" dist="38100" dir="2700000" algn="tl">
                  <a:srgbClr val="000000">
                    <a:alpha val="43137"/>
                  </a:srgbClr>
                </a:outerShdw>
              </a:effectLst>
            </a:endParaRPr>
          </a:p>
        </p:txBody>
      </p:sp>
      <p:pic>
        <p:nvPicPr>
          <p:cNvPr id="7" name="Resim 6"/>
          <p:cNvPicPr>
            <a:picLocks noChangeAspect="1"/>
          </p:cNvPicPr>
          <p:nvPr/>
        </p:nvPicPr>
        <p:blipFill>
          <a:blip r:embed="rId2"/>
          <a:stretch>
            <a:fillRect/>
          </a:stretch>
        </p:blipFill>
        <p:spPr>
          <a:xfrm>
            <a:off x="2173357" y="2902226"/>
            <a:ext cx="8825947" cy="3589061"/>
          </a:xfrm>
          <a:prstGeom prst="rect">
            <a:avLst/>
          </a:prstGeom>
        </p:spPr>
      </p:pic>
    </p:spTree>
    <p:extLst>
      <p:ext uri="{BB962C8B-B14F-4D97-AF65-F5344CB8AC3E}">
        <p14:creationId xmlns:p14="http://schemas.microsoft.com/office/powerpoint/2010/main" val="1437528529"/>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effectLst>
                  <a:outerShdw blurRad="38100" dist="38100" dir="2700000" algn="tl">
                    <a:srgbClr val="000000">
                      <a:alpha val="43137"/>
                    </a:srgbClr>
                  </a:outerShdw>
                </a:effectLst>
              </a:rPr>
              <a:t>Web Site</a:t>
            </a:r>
            <a:endParaRPr lang="tr-TR" dirty="0">
              <a:effectLst>
                <a:outerShdw blurRad="38100" dist="38100" dir="2700000" algn="tl">
                  <a:srgbClr val="000000">
                    <a:alpha val="43137"/>
                  </a:srgbClr>
                </a:outerShdw>
              </a:effectLst>
            </a:endParaRPr>
          </a:p>
        </p:txBody>
      </p:sp>
      <p:sp>
        <p:nvSpPr>
          <p:cNvPr id="7" name="İçerik Yer Tutucusu 6"/>
          <p:cNvSpPr>
            <a:spLocks noGrp="1"/>
          </p:cNvSpPr>
          <p:nvPr>
            <p:ph idx="1"/>
          </p:nvPr>
        </p:nvSpPr>
        <p:spPr>
          <a:xfrm>
            <a:off x="1484311" y="2209799"/>
            <a:ext cx="10018713" cy="3200401"/>
          </a:xfrm>
        </p:spPr>
        <p:txBody>
          <a:bodyPr>
            <a:scene3d>
              <a:camera prst="orthographicFront"/>
              <a:lightRig rig="harsh" dir="t"/>
            </a:scene3d>
            <a:sp3d extrusionH="57150" prstMaterial="matte">
              <a:bevelT w="63500" h="12700" prst="angle"/>
              <a:contourClr>
                <a:schemeClr val="bg1">
                  <a:lumMod val="65000"/>
                </a:schemeClr>
              </a:contourClr>
            </a:sp3d>
          </a:bodyPr>
          <a:lstStyle/>
          <a:p>
            <a:pPr marL="0" indent="0" algn="ctr">
              <a:buNone/>
            </a:pPr>
            <a:r>
              <a:rPr lang="tr-TR" b="1" dirty="0">
                <a:ln/>
                <a:solidFill>
                  <a:sysClr val="windowText" lastClr="000000"/>
                </a:solidFill>
              </a:rPr>
              <a:t>Yıllar İtibariyle </a:t>
            </a:r>
            <a:r>
              <a:rPr lang="tr-TR" b="1" dirty="0" smtClean="0">
                <a:ln/>
                <a:solidFill>
                  <a:sysClr val="windowText" lastClr="000000"/>
                </a:solidFill>
              </a:rPr>
              <a:t>Fakülte Web Sitesinin </a:t>
            </a:r>
            <a:r>
              <a:rPr lang="tr-TR" b="1" dirty="0">
                <a:ln/>
                <a:solidFill>
                  <a:sysClr val="windowText" lastClr="000000"/>
                </a:solidFill>
              </a:rPr>
              <a:t>Ziyaretçi </a:t>
            </a:r>
            <a:r>
              <a:rPr lang="tr-TR" b="1" dirty="0" smtClean="0">
                <a:ln/>
                <a:solidFill>
                  <a:sysClr val="windowText" lastClr="000000"/>
                </a:solidFill>
              </a:rPr>
              <a:t>Sayısı</a:t>
            </a:r>
          </a:p>
          <a:p>
            <a:pPr marL="0" indent="0" algn="ctr">
              <a:buNone/>
            </a:pPr>
            <a:endParaRPr lang="tr-TR" b="1" dirty="0" smtClean="0">
              <a:ln/>
              <a:solidFill>
                <a:schemeClr val="accent3"/>
              </a:solidFill>
            </a:endParaRPr>
          </a:p>
          <a:p>
            <a:pPr marL="0" indent="0">
              <a:buNone/>
            </a:pPr>
            <a:endParaRPr lang="tr-TR" b="1" dirty="0">
              <a:ln/>
              <a:solidFill>
                <a:schemeClr val="accent3"/>
              </a:solidFill>
            </a:endParaRPr>
          </a:p>
          <a:p>
            <a:endParaRPr lang="tr-TR" b="1" dirty="0">
              <a:ln/>
              <a:solidFill>
                <a:schemeClr val="accent3"/>
              </a:solidFill>
            </a:endParaRPr>
          </a:p>
        </p:txBody>
      </p:sp>
      <p:graphicFrame>
        <p:nvGraphicFramePr>
          <p:cNvPr id="12" name="Tablo 11"/>
          <p:cNvGraphicFramePr>
            <a:graphicFrameLocks noGrp="1"/>
          </p:cNvGraphicFramePr>
          <p:nvPr>
            <p:extLst>
              <p:ext uri="{D42A27DB-BD31-4B8C-83A1-F6EECF244321}">
                <p14:modId xmlns:p14="http://schemas.microsoft.com/office/powerpoint/2010/main" val="2499957534"/>
              </p:ext>
            </p:extLst>
          </p:nvPr>
        </p:nvGraphicFramePr>
        <p:xfrm>
          <a:off x="2050572" y="3698240"/>
          <a:ext cx="8886189" cy="731520"/>
        </p:xfrm>
        <a:graphic>
          <a:graphicData uri="http://schemas.openxmlformats.org/drawingml/2006/table">
            <a:tbl>
              <a:tblPr firstRow="1" firstCol="1" bandRow="1">
                <a:effectLst>
                  <a:outerShdw blurRad="50800" dist="38100" dir="8100000" algn="tr" rotWithShape="0">
                    <a:prstClr val="black">
                      <a:alpha val="40000"/>
                    </a:prstClr>
                  </a:outerShdw>
                </a:effectLst>
                <a:tableStyleId>{69012ECD-51FC-41F1-AA8D-1B2483CD663E}</a:tableStyleId>
              </a:tblPr>
              <a:tblGrid>
                <a:gridCol w="2962063"/>
                <a:gridCol w="2962063"/>
                <a:gridCol w="2962063"/>
              </a:tblGrid>
              <a:tr h="0">
                <a:tc>
                  <a:txBody>
                    <a:bodyPr/>
                    <a:lstStyle/>
                    <a:p>
                      <a:pPr algn="ctr">
                        <a:spcAft>
                          <a:spcPts val="0"/>
                        </a:spcAft>
                      </a:pPr>
                      <a:r>
                        <a:rPr lang="tr-TR" sz="2400" b="1" dirty="0" smtClean="0">
                          <a:solidFill>
                            <a:sysClr val="windowText" lastClr="000000"/>
                          </a:solidFill>
                          <a:effectLst>
                            <a:outerShdw blurRad="38100" dist="38100" dir="2700000" algn="tl">
                              <a:srgbClr val="000000">
                                <a:alpha val="43137"/>
                              </a:srgbClr>
                            </a:outerShdw>
                          </a:effectLst>
                        </a:rPr>
                        <a:t>2014 </a:t>
                      </a:r>
                      <a:r>
                        <a:rPr lang="tr-TR" sz="2400" b="1" dirty="0">
                          <a:solidFill>
                            <a:sysClr val="windowText" lastClr="000000"/>
                          </a:solidFill>
                          <a:effectLst>
                            <a:outerShdw blurRad="38100" dist="38100" dir="2700000" algn="tl">
                              <a:srgbClr val="000000">
                                <a:alpha val="43137"/>
                              </a:srgbClr>
                            </a:outerShdw>
                          </a:effectLst>
                        </a:rPr>
                        <a:t>Yılı</a:t>
                      </a:r>
                      <a:endParaRPr lang="tr-TR" sz="2400" b="1" dirty="0">
                        <a:solidFill>
                          <a:sysClr val="windowText" lastClr="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spcAft>
                          <a:spcPts val="0"/>
                        </a:spcAft>
                      </a:pPr>
                      <a:r>
                        <a:rPr lang="tr-TR" sz="2400" b="1" dirty="0" smtClean="0">
                          <a:solidFill>
                            <a:sysClr val="windowText" lastClr="000000"/>
                          </a:solidFill>
                          <a:effectLst>
                            <a:outerShdw blurRad="38100" dist="38100" dir="2700000" algn="tl">
                              <a:srgbClr val="000000">
                                <a:alpha val="43137"/>
                              </a:srgbClr>
                            </a:outerShdw>
                          </a:effectLst>
                        </a:rPr>
                        <a:t>2015 </a:t>
                      </a:r>
                      <a:r>
                        <a:rPr lang="tr-TR" sz="2400" b="1" dirty="0">
                          <a:solidFill>
                            <a:sysClr val="windowText" lastClr="000000"/>
                          </a:solidFill>
                          <a:effectLst>
                            <a:outerShdw blurRad="38100" dist="38100" dir="2700000" algn="tl">
                              <a:srgbClr val="000000">
                                <a:alpha val="43137"/>
                              </a:srgbClr>
                            </a:outerShdw>
                          </a:effectLst>
                        </a:rPr>
                        <a:t>Yılı</a:t>
                      </a:r>
                      <a:endParaRPr lang="tr-TR" sz="2400" b="1" dirty="0">
                        <a:solidFill>
                          <a:sysClr val="windowText" lastClr="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tr-TR" sz="2400" b="1" dirty="0" smtClean="0">
                          <a:solidFill>
                            <a:sysClr val="windowText" lastClr="000000"/>
                          </a:solidFill>
                          <a:effectLst>
                            <a:outerShdw blurRad="38100" dist="38100" dir="2700000" algn="tl">
                              <a:srgbClr val="000000">
                                <a:alpha val="43137"/>
                              </a:srgbClr>
                            </a:outerShdw>
                          </a:effectLst>
                        </a:rPr>
                        <a:t>2016 Yılı</a:t>
                      </a:r>
                      <a:endParaRPr lang="tr-TR" sz="2400" b="1" dirty="0" smtClean="0">
                        <a:solidFill>
                          <a:sysClr val="windowText" lastClr="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r>
              <a:tr h="0">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tr-TR" sz="2400" b="1" dirty="0" smtClean="0">
                          <a:solidFill>
                            <a:sysClr val="windowText" lastClr="000000"/>
                          </a:solidFill>
                          <a:effectLst>
                            <a:outerShdw blurRad="38100" dist="38100" dir="2700000" algn="tl">
                              <a:srgbClr val="000000">
                                <a:alpha val="43137"/>
                              </a:srgbClr>
                            </a:outerShdw>
                          </a:effectLst>
                        </a:rPr>
                        <a:t>4251</a:t>
                      </a:r>
                      <a:endParaRPr lang="tr-TR" sz="2400" b="1" dirty="0" smtClean="0">
                        <a:solidFill>
                          <a:sysClr val="windowText" lastClr="0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spcAft>
                          <a:spcPts val="0"/>
                        </a:spcAft>
                      </a:pPr>
                      <a:r>
                        <a:rPr lang="tr-TR" sz="2400" b="1" dirty="0" smtClean="0">
                          <a:solidFill>
                            <a:sysClr val="windowText" lastClr="000000"/>
                          </a:solidFill>
                          <a:effectLst>
                            <a:outerShdw blurRad="38100" dist="38100" dir="2700000" algn="tl">
                              <a:srgbClr val="000000">
                                <a:alpha val="43137"/>
                              </a:srgbClr>
                            </a:outerShdw>
                          </a:effectLst>
                          <a:latin typeface="+mn-lt"/>
                          <a:ea typeface="Calibri" panose="020F0502020204030204" pitchFamily="34" charset="0"/>
                          <a:cs typeface="Times New Roman" panose="02020603050405020304" pitchFamily="18" charset="0"/>
                        </a:rPr>
                        <a:t>26000</a:t>
                      </a:r>
                      <a:endParaRPr lang="tr-TR" sz="2400" b="1" dirty="0">
                        <a:solidFill>
                          <a:sysClr val="windowText" lastClr="000000"/>
                        </a:solidFill>
                        <a:effectLst>
                          <a:outerShdw blurRad="38100" dist="38100" dir="2700000" algn="tl">
                            <a:srgbClr val="000000">
                              <a:alpha val="43137"/>
                            </a:srgbClr>
                          </a:outerShdw>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spcAft>
                          <a:spcPts val="0"/>
                        </a:spcAft>
                      </a:pPr>
                      <a:r>
                        <a:rPr lang="tr-TR" sz="2400" b="1" dirty="0" smtClean="0">
                          <a:solidFill>
                            <a:sysClr val="windowText" lastClr="000000"/>
                          </a:solidFill>
                          <a:effectLst>
                            <a:outerShdw blurRad="38100" dist="38100" dir="2700000" algn="tl">
                              <a:srgbClr val="000000">
                                <a:alpha val="43137"/>
                              </a:srgbClr>
                            </a:outerShdw>
                          </a:effectLst>
                          <a:latin typeface="+mn-lt"/>
                          <a:ea typeface="Calibri" panose="020F0502020204030204" pitchFamily="34" charset="0"/>
                          <a:cs typeface="Times New Roman" panose="02020603050405020304" pitchFamily="18" charset="0"/>
                        </a:rPr>
                        <a:t>30000</a:t>
                      </a:r>
                      <a:endParaRPr lang="tr-TR" sz="2400" b="1" dirty="0">
                        <a:solidFill>
                          <a:sysClr val="windowText" lastClr="000000"/>
                        </a:solidFill>
                        <a:effectLst>
                          <a:outerShdw blurRad="38100" dist="38100" dir="2700000" algn="tl">
                            <a:srgbClr val="000000">
                              <a:alpha val="43137"/>
                            </a:srgbClr>
                          </a:outerShdw>
                        </a:effectLst>
                        <a:latin typeface="+mn-lt"/>
                        <a:ea typeface="Calibri" panose="020F0502020204030204" pitchFamily="34" charset="0"/>
                        <a:cs typeface="Times New Roman" panose="02020603050405020304" pitchFamily="18" charset="0"/>
                      </a:endParaRPr>
                    </a:p>
                  </a:txBody>
                  <a:tcPr marL="68580" marR="68580" marT="0" marB="0" anchor="ctr"/>
                </a:tc>
              </a:tr>
            </a:tbl>
          </a:graphicData>
        </a:graphic>
      </p:graphicFrame>
    </p:spTree>
    <p:extLst>
      <p:ext uri="{BB962C8B-B14F-4D97-AF65-F5344CB8AC3E}">
        <p14:creationId xmlns:p14="http://schemas.microsoft.com/office/powerpoint/2010/main" val="2924586575"/>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effectLst>
                  <a:outerShdw blurRad="38100" dist="38100" dir="2700000" algn="tl">
                    <a:srgbClr val="000000">
                      <a:alpha val="43137"/>
                    </a:srgbClr>
                  </a:outerShdw>
                </a:effectLst>
              </a:rPr>
              <a:t>Sosyal Medya</a:t>
            </a:r>
            <a:endParaRPr lang="tr-TR" dirty="0">
              <a:effectLst>
                <a:outerShdw blurRad="38100" dist="38100" dir="2700000" algn="tl">
                  <a:srgbClr val="000000">
                    <a:alpha val="43137"/>
                  </a:srgbClr>
                </a:outerShdw>
              </a:effectLst>
            </a:endParaRPr>
          </a:p>
        </p:txBody>
      </p:sp>
      <p:sp>
        <p:nvSpPr>
          <p:cNvPr id="3" name="İçerik Yer Tutucusu 2"/>
          <p:cNvSpPr>
            <a:spLocks noGrp="1"/>
          </p:cNvSpPr>
          <p:nvPr>
            <p:ph idx="1"/>
          </p:nvPr>
        </p:nvSpPr>
        <p:spPr>
          <a:xfrm>
            <a:off x="1484310" y="2265947"/>
            <a:ext cx="10018713" cy="878306"/>
          </a:xfrm>
          <a:solidFill>
            <a:schemeClr val="accent1"/>
          </a:solidFill>
          <a:effectLst>
            <a:outerShdw blurRad="50800" dist="38100" dir="8100000" algn="tr" rotWithShape="0">
              <a:prstClr val="black">
                <a:alpha val="40000"/>
              </a:prstClr>
            </a:outerShdw>
          </a:effectLst>
        </p:spPr>
        <p:txBody>
          <a:bodyPr/>
          <a:lstStyle/>
          <a:p>
            <a:pPr marL="0" indent="0" algn="just">
              <a:buNone/>
            </a:pPr>
            <a:r>
              <a:rPr lang="tr-TR" dirty="0" smtClean="0">
                <a:effectLst>
                  <a:outerShdw blurRad="38100" dist="38100" dir="2700000" algn="tl">
                    <a:srgbClr val="000000">
                      <a:alpha val="43137"/>
                    </a:srgbClr>
                  </a:outerShdw>
                </a:effectLst>
              </a:rPr>
              <a:t>Fakültemiz sosyal medyada da yer almaktadır. Youtube, </a:t>
            </a:r>
            <a:r>
              <a:rPr lang="tr-TR" dirty="0" err="1" smtClean="0">
                <a:effectLst>
                  <a:outerShdw blurRad="38100" dist="38100" dir="2700000" algn="tl">
                    <a:srgbClr val="000000">
                      <a:alpha val="43137"/>
                    </a:srgbClr>
                  </a:outerShdw>
                </a:effectLst>
              </a:rPr>
              <a:t>Twitter</a:t>
            </a:r>
            <a:r>
              <a:rPr lang="tr-TR" dirty="0" smtClean="0">
                <a:effectLst>
                  <a:outerShdw blurRad="38100" dist="38100" dir="2700000" algn="tl">
                    <a:srgbClr val="000000">
                      <a:alpha val="43137"/>
                    </a:srgbClr>
                  </a:outerShdw>
                </a:effectLst>
              </a:rPr>
              <a:t> gibi sosyal medya ortamlarında Fakültemiz faaliyetleri duyurulmaktadır.</a:t>
            </a:r>
            <a:endParaRPr lang="tr-TR" dirty="0">
              <a:effectLst>
                <a:outerShdw blurRad="38100" dist="38100" dir="2700000" algn="tl">
                  <a:srgbClr val="000000">
                    <a:alpha val="43137"/>
                  </a:srgbClr>
                </a:outerShdw>
              </a:effectLst>
            </a:endParaRPr>
          </a:p>
        </p:txBody>
      </p:sp>
      <p:pic>
        <p:nvPicPr>
          <p:cNvPr id="4" name="Resim 3" descr="https://encrypted-tbn1.gstatic.com/images?q=tbn:ANd9GcTUIHU-TF-PklIdurhnAu0lAGvukwHAIue0HymjdcPxz5HGUJCo"/>
          <p:cNvPicPr/>
          <p:nvPr/>
        </p:nvPicPr>
        <p:blipFill>
          <a:blip r:embed="rId2">
            <a:extLst>
              <a:ext uri="{28A0092B-C50C-407E-A947-70E740481C1C}">
                <a14:useLocalDpi xmlns:a14="http://schemas.microsoft.com/office/drawing/2010/main" val="0"/>
              </a:ext>
            </a:extLst>
          </a:blip>
          <a:srcRect/>
          <a:stretch>
            <a:fillRect/>
          </a:stretch>
        </p:blipFill>
        <p:spPr bwMode="auto">
          <a:xfrm>
            <a:off x="2767678" y="3387673"/>
            <a:ext cx="2240280" cy="1261745"/>
          </a:xfrm>
          <a:prstGeom prst="rect">
            <a:avLst/>
          </a:prstGeom>
          <a:noFill/>
          <a:ln>
            <a:noFill/>
          </a:ln>
          <a:scene3d>
            <a:camera prst="perspectiveRelaxedModerately"/>
            <a:lightRig rig="threePt" dir="t"/>
          </a:scene3d>
        </p:spPr>
      </p:pic>
      <p:pic>
        <p:nvPicPr>
          <p:cNvPr id="5" name="Resim 4" descr="https://encrypted-tbn2.gstatic.com/images?q=tbn:ANd9GcSJ90LjXXGBklqLtoNiXHVcXPaCI3IU1fy5UFQVHZRo-R6Xt0EeTw"/>
          <p:cNvPicPr/>
          <p:nvPr/>
        </p:nvPicPr>
        <p:blipFill>
          <a:blip r:embed="rId3">
            <a:extLst>
              <a:ext uri="{28A0092B-C50C-407E-A947-70E740481C1C}">
                <a14:useLocalDpi xmlns:a14="http://schemas.microsoft.com/office/drawing/2010/main" val="0"/>
              </a:ext>
            </a:extLst>
          </a:blip>
          <a:srcRect/>
          <a:stretch>
            <a:fillRect/>
          </a:stretch>
        </p:blipFill>
        <p:spPr bwMode="auto">
          <a:xfrm>
            <a:off x="2756883" y="4906261"/>
            <a:ext cx="2261870" cy="1325245"/>
          </a:xfrm>
          <a:prstGeom prst="rect">
            <a:avLst/>
          </a:prstGeom>
          <a:noFill/>
          <a:ln>
            <a:noFill/>
          </a:ln>
          <a:scene3d>
            <a:camera prst="perspectiveRelaxedModerately"/>
            <a:lightRig rig="threePt" dir="t"/>
          </a:scene3d>
        </p:spPr>
      </p:pic>
      <p:sp>
        <p:nvSpPr>
          <p:cNvPr id="7" name="Metin kutusu 6"/>
          <p:cNvSpPr txBox="1"/>
          <p:nvPr/>
        </p:nvSpPr>
        <p:spPr>
          <a:xfrm>
            <a:off x="7106653" y="3748258"/>
            <a:ext cx="2999873" cy="369332"/>
          </a:xfrm>
          <a:prstGeom prst="rect">
            <a:avLst/>
          </a:prstGeom>
          <a:solidFill>
            <a:schemeClr val="accent1"/>
          </a:solidFill>
          <a:scene3d>
            <a:camera prst="orthographicFront"/>
            <a:lightRig rig="threePt" dir="t"/>
          </a:scene3d>
          <a:sp3d>
            <a:bevelT prst="relaxedInset"/>
          </a:sp3d>
        </p:spPr>
        <p:txBody>
          <a:bodyPr wrap="square" rtlCol="0">
            <a:spAutoFit/>
          </a:bodyPr>
          <a:lstStyle/>
          <a:p>
            <a:r>
              <a:rPr lang="tr-TR" b="1" dirty="0">
                <a:effectLst>
                  <a:outerShdw blurRad="38100" dist="38100" dir="2700000" algn="tl">
                    <a:srgbClr val="000000">
                      <a:alpha val="43137"/>
                    </a:srgbClr>
                  </a:outerShdw>
                </a:effectLst>
              </a:rPr>
              <a:t>https://twitter.com/SIUIIBF</a:t>
            </a:r>
          </a:p>
        </p:txBody>
      </p:sp>
      <p:sp>
        <p:nvSpPr>
          <p:cNvPr id="9" name="Metin kutusu 8"/>
          <p:cNvSpPr txBox="1"/>
          <p:nvPr/>
        </p:nvSpPr>
        <p:spPr>
          <a:xfrm>
            <a:off x="7106653" y="5384218"/>
            <a:ext cx="2999872" cy="369332"/>
          </a:xfrm>
          <a:prstGeom prst="rect">
            <a:avLst/>
          </a:prstGeom>
          <a:solidFill>
            <a:schemeClr val="accent1"/>
          </a:solidFill>
          <a:scene3d>
            <a:camera prst="orthographicFront"/>
            <a:lightRig rig="threePt" dir="t"/>
          </a:scene3d>
          <a:sp3d>
            <a:bevelT prst="relaxedInset"/>
          </a:sp3d>
        </p:spPr>
        <p:txBody>
          <a:bodyPr wrap="square" rtlCol="0">
            <a:spAutoFit/>
          </a:bodyPr>
          <a:lstStyle/>
          <a:p>
            <a:pPr algn="ctr"/>
            <a:r>
              <a:rPr lang="tr-TR" b="1" dirty="0" smtClean="0">
                <a:effectLst>
                  <a:outerShdw blurRad="38100" dist="38100" dir="2700000" algn="tl">
                    <a:srgbClr val="000000">
                      <a:alpha val="43137"/>
                    </a:srgbClr>
                  </a:outerShdw>
                </a:effectLst>
              </a:rPr>
              <a:t>Siirt </a:t>
            </a:r>
            <a:r>
              <a:rPr lang="tr-TR" b="1" dirty="0">
                <a:effectLst>
                  <a:outerShdw blurRad="38100" dist="38100" dir="2700000" algn="tl">
                    <a:srgbClr val="000000">
                      <a:alpha val="43137"/>
                    </a:srgbClr>
                  </a:outerShdw>
                </a:effectLst>
              </a:rPr>
              <a:t>Üniversitesi İİBF</a:t>
            </a:r>
          </a:p>
        </p:txBody>
      </p:sp>
    </p:spTree>
    <p:extLst>
      <p:ext uri="{BB962C8B-B14F-4D97-AF65-F5344CB8AC3E}">
        <p14:creationId xmlns:p14="http://schemas.microsoft.com/office/powerpoint/2010/main" val="4294790967"/>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a:p>
        </p:txBody>
      </p:sp>
      <p:sp>
        <p:nvSpPr>
          <p:cNvPr id="3" name="İçerik Yer Tutucusu 2"/>
          <p:cNvSpPr>
            <a:spLocks noGrp="1"/>
          </p:cNvSpPr>
          <p:nvPr>
            <p:ph idx="1"/>
          </p:nvPr>
        </p:nvSpPr>
        <p:spPr>
          <a:ln>
            <a:solidFill>
              <a:schemeClr val="accent1"/>
            </a:solidFill>
          </a:ln>
        </p:spPr>
        <p:txBody>
          <a:bodyPr>
            <a:normAutofit/>
          </a:bodyPr>
          <a:lstStyle/>
          <a:p>
            <a:pPr marL="0" indent="0" algn="ctr">
              <a:buNone/>
            </a:pPr>
            <a:r>
              <a:rPr lang="tr-TR" sz="4400" dirty="0" smtClean="0">
                <a:effectLst>
                  <a:outerShdw blurRad="38100" dist="38100" dir="2700000" algn="tl">
                    <a:srgbClr val="000000">
                      <a:alpha val="43137"/>
                    </a:srgbClr>
                  </a:outerShdw>
                </a:effectLst>
              </a:rPr>
              <a:t>Kurumsal Kabiliyet ve Kapasitesi</a:t>
            </a:r>
          </a:p>
          <a:p>
            <a:pPr marL="0" indent="0" algn="ctr">
              <a:buNone/>
            </a:pPr>
            <a:r>
              <a:rPr lang="tr-TR" b="1" dirty="0" smtClean="0">
                <a:effectLst>
                  <a:outerShdw blurRad="38100" dist="38100" dir="2700000" algn="tl">
                    <a:srgbClr val="000000">
                      <a:alpha val="43137"/>
                    </a:srgbClr>
                  </a:outerShdw>
                </a:effectLst>
              </a:rPr>
              <a:t>Avantajlar &amp; Dezavantajlar</a:t>
            </a:r>
          </a:p>
        </p:txBody>
      </p:sp>
    </p:spTree>
    <p:extLst>
      <p:ext uri="{BB962C8B-B14F-4D97-AF65-F5344CB8AC3E}">
        <p14:creationId xmlns:p14="http://schemas.microsoft.com/office/powerpoint/2010/main" val="55488599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a:effectLst>
                  <a:outerShdw blurRad="38100" dist="38100" dir="2700000" algn="tl">
                    <a:srgbClr val="000000">
                      <a:alpha val="43137"/>
                    </a:srgbClr>
                  </a:outerShdw>
                </a:effectLst>
              </a:rPr>
              <a:t>Kurumsal Kabiliyet ve Kapasitesi</a:t>
            </a:r>
            <a:br>
              <a:rPr lang="tr-TR" dirty="0">
                <a:effectLst>
                  <a:outerShdw blurRad="38100" dist="38100" dir="2700000" algn="tl">
                    <a:srgbClr val="000000">
                      <a:alpha val="43137"/>
                    </a:srgbClr>
                  </a:outerShdw>
                </a:effectLst>
              </a:rPr>
            </a:br>
            <a:r>
              <a:rPr lang="tr-TR" sz="2400" dirty="0" smtClean="0">
                <a:effectLst>
                  <a:outerShdw blurRad="38100" dist="38100" dir="2700000" algn="tl">
                    <a:srgbClr val="000000">
                      <a:alpha val="43137"/>
                    </a:srgbClr>
                  </a:outerShdw>
                </a:effectLst>
              </a:rPr>
              <a:t>Avantajlar</a:t>
            </a:r>
            <a:endParaRPr lang="tr-TR" sz="2400" dirty="0"/>
          </a:p>
        </p:txBody>
      </p:sp>
      <p:sp>
        <p:nvSpPr>
          <p:cNvPr id="3" name="İçerik Yer Tutucusu 2"/>
          <p:cNvSpPr>
            <a:spLocks noGrp="1"/>
          </p:cNvSpPr>
          <p:nvPr>
            <p:ph idx="1"/>
          </p:nvPr>
        </p:nvSpPr>
        <p:spPr>
          <a:xfrm>
            <a:off x="1484310" y="2438399"/>
            <a:ext cx="10018713" cy="3352802"/>
          </a:xfrm>
          <a:solidFill>
            <a:schemeClr val="accent1"/>
          </a:solidFill>
          <a:effectLst>
            <a:outerShdw blurRad="50800" dist="38100" dir="8100000" algn="tr" rotWithShape="0">
              <a:prstClr val="black">
                <a:alpha val="40000"/>
              </a:prstClr>
            </a:outerShdw>
          </a:effectLst>
        </p:spPr>
        <p:txBody>
          <a:bodyPr>
            <a:normAutofit lnSpcReduction="10000"/>
          </a:bodyPr>
          <a:lstStyle/>
          <a:p>
            <a:pPr>
              <a:buFont typeface="Wingdings" panose="05000000000000000000" pitchFamily="2" charset="2"/>
              <a:buChar char="§"/>
            </a:pPr>
            <a:endParaRPr lang="tr-TR" dirty="0" smtClean="0">
              <a:effectLst>
                <a:outerShdw blurRad="38100" dist="38100" dir="2700000" algn="tl">
                  <a:srgbClr val="000000">
                    <a:alpha val="43137"/>
                  </a:srgbClr>
                </a:outerShdw>
              </a:effectLst>
            </a:endParaRPr>
          </a:p>
          <a:p>
            <a:pPr algn="just">
              <a:buFont typeface="Wingdings" panose="05000000000000000000" pitchFamily="2" charset="2"/>
              <a:buChar char="§"/>
            </a:pPr>
            <a:r>
              <a:rPr lang="tr-TR" sz="1900" dirty="0" smtClean="0">
                <a:effectLst>
                  <a:outerShdw blurRad="38100" dist="38100" dir="2700000" algn="tl">
                    <a:srgbClr val="000000">
                      <a:alpha val="43137"/>
                    </a:srgbClr>
                  </a:outerShdw>
                </a:effectLst>
              </a:rPr>
              <a:t>Genç </a:t>
            </a:r>
            <a:r>
              <a:rPr lang="tr-TR" sz="1900" dirty="0">
                <a:effectLst>
                  <a:outerShdw blurRad="38100" dist="38100" dir="2700000" algn="tl">
                    <a:srgbClr val="000000">
                      <a:alpha val="43137"/>
                    </a:srgbClr>
                  </a:outerShdw>
                </a:effectLst>
              </a:rPr>
              <a:t>ve dinamik personele sahip </a:t>
            </a:r>
            <a:r>
              <a:rPr lang="tr-TR" sz="1900" dirty="0" smtClean="0">
                <a:effectLst>
                  <a:outerShdw blurRad="38100" dist="38100" dir="2700000" algn="tl">
                    <a:srgbClr val="000000">
                      <a:alpha val="43137"/>
                    </a:srgbClr>
                  </a:outerShdw>
                </a:effectLst>
              </a:rPr>
              <a:t>olması,</a:t>
            </a:r>
            <a:endParaRPr lang="tr-TR" sz="1900" dirty="0">
              <a:effectLst>
                <a:outerShdw blurRad="38100" dist="38100" dir="2700000" algn="tl">
                  <a:srgbClr val="000000">
                    <a:alpha val="43137"/>
                  </a:srgbClr>
                </a:outerShdw>
              </a:effectLst>
            </a:endParaRPr>
          </a:p>
          <a:p>
            <a:pPr algn="just">
              <a:buFont typeface="Wingdings" panose="05000000000000000000" pitchFamily="2" charset="2"/>
              <a:buChar char="§"/>
            </a:pPr>
            <a:r>
              <a:rPr lang="tr-TR" sz="1900" dirty="0" smtClean="0">
                <a:effectLst>
                  <a:outerShdw blurRad="38100" dist="38100" dir="2700000" algn="tl">
                    <a:srgbClr val="000000">
                      <a:alpha val="43137"/>
                    </a:srgbClr>
                  </a:outerShdw>
                </a:effectLst>
              </a:rPr>
              <a:t>Yönetimin </a:t>
            </a:r>
            <a:r>
              <a:rPr lang="tr-TR" sz="1900" dirty="0">
                <a:effectLst>
                  <a:outerShdw blurRad="38100" dist="38100" dir="2700000" algn="tl">
                    <a:srgbClr val="000000">
                      <a:alpha val="43137"/>
                    </a:srgbClr>
                  </a:outerShdw>
                </a:effectLst>
              </a:rPr>
              <a:t>deneyimli elemanlardan </a:t>
            </a:r>
            <a:r>
              <a:rPr lang="tr-TR" sz="1900" dirty="0" smtClean="0">
                <a:effectLst>
                  <a:outerShdw blurRad="38100" dist="38100" dir="2700000" algn="tl">
                    <a:srgbClr val="000000">
                      <a:alpha val="43137"/>
                    </a:srgbClr>
                  </a:outerShdw>
                </a:effectLst>
              </a:rPr>
              <a:t>oluşması,</a:t>
            </a:r>
            <a:endParaRPr lang="tr-TR" sz="1900" dirty="0">
              <a:effectLst>
                <a:outerShdw blurRad="38100" dist="38100" dir="2700000" algn="tl">
                  <a:srgbClr val="000000">
                    <a:alpha val="43137"/>
                  </a:srgbClr>
                </a:outerShdw>
              </a:effectLst>
            </a:endParaRPr>
          </a:p>
          <a:p>
            <a:pPr algn="just">
              <a:buFont typeface="Wingdings" panose="05000000000000000000" pitchFamily="2" charset="2"/>
              <a:buChar char="§"/>
            </a:pPr>
            <a:r>
              <a:rPr lang="tr-TR" sz="1900" dirty="0" smtClean="0">
                <a:effectLst>
                  <a:outerShdw blurRad="38100" dist="38100" dir="2700000" algn="tl">
                    <a:srgbClr val="000000">
                      <a:alpha val="43137"/>
                    </a:srgbClr>
                  </a:outerShdw>
                </a:effectLst>
              </a:rPr>
              <a:t>İkinci </a:t>
            </a:r>
            <a:r>
              <a:rPr lang="tr-TR" sz="1900" dirty="0">
                <a:effectLst>
                  <a:outerShdw blurRad="38100" dist="38100" dir="2700000" algn="tl">
                    <a:srgbClr val="000000">
                      <a:alpha val="43137"/>
                    </a:srgbClr>
                  </a:outerShdw>
                </a:effectLst>
              </a:rPr>
              <a:t>öğretim programları ile sektörlerde çalışanlara eğitim fırsatı </a:t>
            </a:r>
            <a:r>
              <a:rPr lang="tr-TR" sz="1900" dirty="0" smtClean="0">
                <a:effectLst>
                  <a:outerShdw blurRad="38100" dist="38100" dir="2700000" algn="tl">
                    <a:srgbClr val="000000">
                      <a:alpha val="43137"/>
                    </a:srgbClr>
                  </a:outerShdw>
                </a:effectLst>
              </a:rPr>
              <a:t>verilmesi,</a:t>
            </a:r>
            <a:endParaRPr lang="tr-TR" sz="1900" dirty="0">
              <a:effectLst>
                <a:outerShdw blurRad="38100" dist="38100" dir="2700000" algn="tl">
                  <a:srgbClr val="000000">
                    <a:alpha val="43137"/>
                  </a:srgbClr>
                </a:outerShdw>
              </a:effectLst>
            </a:endParaRPr>
          </a:p>
          <a:p>
            <a:pPr algn="just">
              <a:buFont typeface="Wingdings" panose="05000000000000000000" pitchFamily="2" charset="2"/>
              <a:buChar char="§"/>
            </a:pPr>
            <a:r>
              <a:rPr lang="tr-TR" sz="1900" dirty="0" smtClean="0">
                <a:effectLst>
                  <a:outerShdw blurRad="38100" dist="38100" dir="2700000" algn="tl">
                    <a:srgbClr val="000000">
                      <a:alpha val="43137"/>
                    </a:srgbClr>
                  </a:outerShdw>
                </a:effectLst>
              </a:rPr>
              <a:t>Üniversitenin </a:t>
            </a:r>
            <a:r>
              <a:rPr lang="tr-TR" sz="1900" dirty="0">
                <a:effectLst>
                  <a:outerShdw blurRad="38100" dist="38100" dir="2700000" algn="tl">
                    <a:srgbClr val="000000">
                      <a:alpha val="43137"/>
                    </a:srgbClr>
                  </a:outerShdw>
                </a:effectLst>
              </a:rPr>
              <a:t>akademik personeline geliştirme ödeneği </a:t>
            </a:r>
            <a:r>
              <a:rPr lang="tr-TR" sz="1900" dirty="0" smtClean="0">
                <a:effectLst>
                  <a:outerShdw blurRad="38100" dist="38100" dir="2700000" algn="tl">
                    <a:srgbClr val="000000">
                      <a:alpha val="43137"/>
                    </a:srgbClr>
                  </a:outerShdw>
                </a:effectLst>
              </a:rPr>
              <a:t>verilmesi,</a:t>
            </a:r>
            <a:endParaRPr lang="tr-TR" sz="1900" dirty="0">
              <a:effectLst>
                <a:outerShdw blurRad="38100" dist="38100" dir="2700000" algn="tl">
                  <a:srgbClr val="000000">
                    <a:alpha val="43137"/>
                  </a:srgbClr>
                </a:outerShdw>
              </a:effectLst>
            </a:endParaRPr>
          </a:p>
          <a:p>
            <a:pPr algn="just">
              <a:buFont typeface="Wingdings" panose="05000000000000000000" pitchFamily="2" charset="2"/>
              <a:buChar char="§"/>
            </a:pPr>
            <a:r>
              <a:rPr lang="tr-TR" sz="1900" dirty="0" smtClean="0">
                <a:effectLst>
                  <a:outerShdw blurRad="38100" dist="38100" dir="2700000" algn="tl">
                    <a:srgbClr val="000000">
                      <a:alpha val="43137"/>
                    </a:srgbClr>
                  </a:outerShdw>
                </a:effectLst>
              </a:rPr>
              <a:t>Huzurlu </a:t>
            </a:r>
            <a:r>
              <a:rPr lang="tr-TR" sz="1900" dirty="0">
                <a:effectLst>
                  <a:outerShdw blurRad="38100" dist="38100" dir="2700000" algn="tl">
                    <a:srgbClr val="000000">
                      <a:alpha val="43137"/>
                    </a:srgbClr>
                  </a:outerShdw>
                </a:effectLst>
              </a:rPr>
              <a:t>bir eğitim ortamı </a:t>
            </a:r>
            <a:r>
              <a:rPr lang="tr-TR" sz="1900" dirty="0" smtClean="0">
                <a:effectLst>
                  <a:outerShdw blurRad="38100" dist="38100" dir="2700000" algn="tl">
                    <a:srgbClr val="000000">
                      <a:alpha val="43137"/>
                    </a:srgbClr>
                  </a:outerShdw>
                </a:effectLst>
              </a:rPr>
              <a:t>sunması,</a:t>
            </a:r>
            <a:endParaRPr lang="tr-TR" sz="1900" dirty="0">
              <a:effectLst>
                <a:outerShdw blurRad="38100" dist="38100" dir="2700000" algn="tl">
                  <a:srgbClr val="000000">
                    <a:alpha val="43137"/>
                  </a:srgbClr>
                </a:outerShdw>
              </a:effectLst>
            </a:endParaRPr>
          </a:p>
          <a:p>
            <a:pPr algn="just">
              <a:buFont typeface="Wingdings" panose="05000000000000000000" pitchFamily="2" charset="2"/>
              <a:buChar char="§"/>
            </a:pPr>
            <a:r>
              <a:rPr lang="tr-TR" sz="1900" dirty="0" smtClean="0">
                <a:effectLst>
                  <a:outerShdw blurRad="38100" dist="38100" dir="2700000" algn="tl">
                    <a:srgbClr val="000000">
                      <a:alpha val="43137"/>
                    </a:srgbClr>
                  </a:outerShdw>
                </a:effectLst>
              </a:rPr>
              <a:t>Teknik </a:t>
            </a:r>
            <a:r>
              <a:rPr lang="tr-TR" sz="1900" dirty="0">
                <a:effectLst>
                  <a:outerShdw blurRad="38100" dist="38100" dir="2700000" algn="tl">
                    <a:srgbClr val="000000">
                      <a:alpha val="43137"/>
                    </a:srgbClr>
                  </a:outerShdw>
                </a:effectLst>
              </a:rPr>
              <a:t>donanımlı sınıflarda eğitim </a:t>
            </a:r>
            <a:r>
              <a:rPr lang="tr-TR" sz="1900" dirty="0" smtClean="0">
                <a:effectLst>
                  <a:outerShdw blurRad="38100" dist="38100" dir="2700000" algn="tl">
                    <a:srgbClr val="000000">
                      <a:alpha val="43137"/>
                    </a:srgbClr>
                  </a:outerShdw>
                </a:effectLst>
              </a:rPr>
              <a:t>verilmesi,</a:t>
            </a:r>
            <a:endParaRPr lang="tr-TR" sz="1900" dirty="0">
              <a:effectLst>
                <a:outerShdw blurRad="38100" dist="38100" dir="2700000" algn="tl">
                  <a:srgbClr val="000000">
                    <a:alpha val="43137"/>
                  </a:srgbClr>
                </a:outerShdw>
              </a:effectLst>
            </a:endParaRPr>
          </a:p>
          <a:p>
            <a:pPr algn="just">
              <a:buFont typeface="Wingdings" panose="05000000000000000000" pitchFamily="2" charset="2"/>
              <a:buChar char="§"/>
            </a:pPr>
            <a:r>
              <a:rPr lang="tr-TR" sz="1900" dirty="0" smtClean="0">
                <a:effectLst>
                  <a:outerShdw blurRad="38100" dist="38100" dir="2700000" algn="tl">
                    <a:srgbClr val="000000">
                      <a:alpha val="43137"/>
                    </a:srgbClr>
                  </a:outerShdw>
                </a:effectLst>
              </a:rPr>
              <a:t>Misafir </a:t>
            </a:r>
            <a:r>
              <a:rPr lang="tr-TR" sz="1900" dirty="0">
                <a:effectLst>
                  <a:outerShdw blurRad="38100" dist="38100" dir="2700000" algn="tl">
                    <a:srgbClr val="000000">
                      <a:alpha val="43137"/>
                    </a:srgbClr>
                  </a:outerShdw>
                </a:effectLst>
              </a:rPr>
              <a:t>akademik personel için konaklama tesisinin </a:t>
            </a:r>
            <a:r>
              <a:rPr lang="tr-TR" sz="1900" dirty="0" smtClean="0">
                <a:effectLst>
                  <a:outerShdw blurRad="38100" dist="38100" dir="2700000" algn="tl">
                    <a:srgbClr val="000000">
                      <a:alpha val="43137"/>
                    </a:srgbClr>
                  </a:outerShdw>
                </a:effectLst>
              </a:rPr>
              <a:t>varlığı.</a:t>
            </a:r>
            <a:endParaRPr lang="tr-TR" sz="1900" dirty="0">
              <a:effectLst>
                <a:outerShdw blurRad="38100" dist="38100" dir="2700000" algn="tl">
                  <a:srgbClr val="000000">
                    <a:alpha val="43137"/>
                  </a:srgbClr>
                </a:outerShdw>
              </a:effectLst>
            </a:endParaRPr>
          </a:p>
          <a:p>
            <a:pPr>
              <a:buFont typeface="Wingdings" panose="05000000000000000000" pitchFamily="2" charset="2"/>
              <a:buChar char="§"/>
            </a:pPr>
            <a:endParaRPr lang="tr-TR"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709483392"/>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a:effectLst>
                  <a:outerShdw blurRad="38100" dist="38100" dir="2700000" algn="tl">
                    <a:srgbClr val="000000">
                      <a:alpha val="43137"/>
                    </a:srgbClr>
                  </a:outerShdw>
                </a:effectLst>
              </a:rPr>
              <a:t>Kurumsal Kabiliyet ve Kapasitesi</a:t>
            </a:r>
            <a:br>
              <a:rPr lang="tr-TR" dirty="0">
                <a:effectLst>
                  <a:outerShdw blurRad="38100" dist="38100" dir="2700000" algn="tl">
                    <a:srgbClr val="000000">
                      <a:alpha val="43137"/>
                    </a:srgbClr>
                  </a:outerShdw>
                </a:effectLst>
              </a:rPr>
            </a:br>
            <a:r>
              <a:rPr lang="tr-TR" sz="2400" dirty="0" smtClean="0">
                <a:effectLst>
                  <a:outerShdw blurRad="38100" dist="38100" dir="2700000" algn="tl">
                    <a:srgbClr val="000000">
                      <a:alpha val="43137"/>
                    </a:srgbClr>
                  </a:outerShdw>
                </a:effectLst>
              </a:rPr>
              <a:t>Dezavantajlar</a:t>
            </a:r>
            <a:endParaRPr lang="tr-TR" sz="2400" dirty="0"/>
          </a:p>
        </p:txBody>
      </p:sp>
      <p:sp>
        <p:nvSpPr>
          <p:cNvPr id="3" name="İçerik Yer Tutucusu 2"/>
          <p:cNvSpPr>
            <a:spLocks noGrp="1"/>
          </p:cNvSpPr>
          <p:nvPr>
            <p:ph idx="1"/>
          </p:nvPr>
        </p:nvSpPr>
        <p:spPr>
          <a:xfrm>
            <a:off x="1661160" y="2194560"/>
            <a:ext cx="9841863" cy="3840480"/>
          </a:xfrm>
          <a:solidFill>
            <a:schemeClr val="accent1"/>
          </a:solidFill>
          <a:effectLst>
            <a:outerShdw blurRad="50800" dist="38100" dir="8100000" algn="tr" rotWithShape="0">
              <a:prstClr val="black">
                <a:alpha val="40000"/>
              </a:prstClr>
            </a:outerShdw>
          </a:effectLst>
        </p:spPr>
        <p:txBody>
          <a:bodyPr>
            <a:normAutofit fontScale="32500" lnSpcReduction="20000"/>
          </a:bodyPr>
          <a:lstStyle/>
          <a:p>
            <a:pPr>
              <a:buFont typeface="Wingdings" panose="05000000000000000000" pitchFamily="2" charset="2"/>
              <a:buChar char="§"/>
            </a:pPr>
            <a:endParaRPr lang="tr-TR" dirty="0" smtClean="0">
              <a:effectLst>
                <a:outerShdw blurRad="38100" dist="38100" dir="2700000" algn="tl">
                  <a:srgbClr val="000000">
                    <a:alpha val="43137"/>
                  </a:srgbClr>
                </a:outerShdw>
              </a:effectLst>
            </a:endParaRPr>
          </a:p>
          <a:p>
            <a:pPr algn="just">
              <a:buFont typeface="Wingdings" panose="05000000000000000000" pitchFamily="2" charset="2"/>
              <a:buChar char="§"/>
            </a:pPr>
            <a:r>
              <a:rPr lang="tr-TR" sz="5500" dirty="0" smtClean="0">
                <a:effectLst>
                  <a:outerShdw blurRad="38100" dist="38100" dir="2700000" algn="tl">
                    <a:srgbClr val="000000">
                      <a:alpha val="43137"/>
                    </a:srgbClr>
                  </a:outerShdw>
                </a:effectLst>
              </a:rPr>
              <a:t>Bilimsel </a:t>
            </a:r>
            <a:r>
              <a:rPr lang="tr-TR" sz="5500" dirty="0">
                <a:effectLst>
                  <a:outerShdw blurRad="38100" dist="38100" dir="2700000" algn="tl">
                    <a:srgbClr val="000000">
                      <a:alpha val="43137"/>
                    </a:srgbClr>
                  </a:outerShdw>
                </a:effectLst>
              </a:rPr>
              <a:t>araştırma projelerine ayrılan bütçenin </a:t>
            </a:r>
            <a:r>
              <a:rPr lang="tr-TR" sz="5500" dirty="0" smtClean="0">
                <a:effectLst>
                  <a:outerShdw blurRad="38100" dist="38100" dir="2700000" algn="tl">
                    <a:srgbClr val="000000">
                      <a:alpha val="43137"/>
                    </a:srgbClr>
                  </a:outerShdw>
                </a:effectLst>
              </a:rPr>
              <a:t>azlığı,</a:t>
            </a:r>
            <a:endParaRPr lang="tr-TR" sz="5500" dirty="0">
              <a:effectLst>
                <a:outerShdw blurRad="38100" dist="38100" dir="2700000" algn="tl">
                  <a:srgbClr val="000000">
                    <a:alpha val="43137"/>
                  </a:srgbClr>
                </a:outerShdw>
              </a:effectLst>
            </a:endParaRPr>
          </a:p>
          <a:p>
            <a:pPr algn="just">
              <a:buFont typeface="Wingdings" panose="05000000000000000000" pitchFamily="2" charset="2"/>
              <a:buChar char="§"/>
            </a:pPr>
            <a:r>
              <a:rPr lang="tr-TR" sz="5500" dirty="0" smtClean="0">
                <a:effectLst>
                  <a:outerShdw blurRad="38100" dist="38100" dir="2700000" algn="tl">
                    <a:srgbClr val="000000">
                      <a:alpha val="43137"/>
                    </a:srgbClr>
                  </a:outerShdw>
                </a:effectLst>
              </a:rPr>
              <a:t>Akademik </a:t>
            </a:r>
            <a:r>
              <a:rPr lang="tr-TR" sz="5500" dirty="0">
                <a:effectLst>
                  <a:outerShdw blurRad="38100" dist="38100" dir="2700000" algn="tl">
                    <a:srgbClr val="000000">
                      <a:alpha val="43137"/>
                    </a:srgbClr>
                  </a:outerShdw>
                </a:effectLst>
              </a:rPr>
              <a:t>personel </a:t>
            </a:r>
            <a:r>
              <a:rPr lang="tr-TR" sz="5500" dirty="0" smtClean="0">
                <a:effectLst>
                  <a:outerShdw blurRad="38100" dist="38100" dir="2700000" algn="tl">
                    <a:srgbClr val="000000">
                      <a:alpha val="43137"/>
                    </a:srgbClr>
                  </a:outerShdw>
                </a:effectLst>
              </a:rPr>
              <a:t>yetersizliği,</a:t>
            </a:r>
            <a:endParaRPr lang="tr-TR" sz="5500" dirty="0">
              <a:effectLst>
                <a:outerShdw blurRad="38100" dist="38100" dir="2700000" algn="tl">
                  <a:srgbClr val="000000">
                    <a:alpha val="43137"/>
                  </a:srgbClr>
                </a:outerShdw>
              </a:effectLst>
            </a:endParaRPr>
          </a:p>
          <a:p>
            <a:pPr algn="just">
              <a:buFont typeface="Wingdings" panose="05000000000000000000" pitchFamily="2" charset="2"/>
              <a:buChar char="§"/>
            </a:pPr>
            <a:r>
              <a:rPr lang="tr-TR" sz="5500" dirty="0" smtClean="0">
                <a:effectLst>
                  <a:outerShdw blurRad="38100" dist="38100" dir="2700000" algn="tl">
                    <a:srgbClr val="000000">
                      <a:alpha val="43137"/>
                    </a:srgbClr>
                  </a:outerShdw>
                </a:effectLst>
              </a:rPr>
              <a:t>Akademik </a:t>
            </a:r>
            <a:r>
              <a:rPr lang="tr-TR" sz="5500" dirty="0">
                <a:effectLst>
                  <a:outerShdw blurRad="38100" dist="38100" dir="2700000" algn="tl">
                    <a:srgbClr val="000000">
                      <a:alpha val="43137"/>
                    </a:srgbClr>
                  </a:outerShdw>
                </a:effectLst>
              </a:rPr>
              <a:t>ve idari personelin çalışacağı fiziki mekan</a:t>
            </a:r>
            <a:r>
              <a:rPr lang="tr-TR" sz="5500" dirty="0" smtClean="0">
                <a:effectLst>
                  <a:outerShdw blurRad="38100" dist="38100" dir="2700000" algn="tl">
                    <a:srgbClr val="000000">
                      <a:alpha val="43137"/>
                    </a:srgbClr>
                  </a:outerShdw>
                </a:effectLst>
              </a:rPr>
              <a:t>, derslik </a:t>
            </a:r>
            <a:r>
              <a:rPr lang="tr-TR" sz="5500" dirty="0">
                <a:effectLst>
                  <a:outerShdw blurRad="38100" dist="38100" dir="2700000" algn="tl">
                    <a:srgbClr val="000000">
                      <a:alpha val="43137"/>
                    </a:srgbClr>
                  </a:outerShdw>
                </a:effectLst>
              </a:rPr>
              <a:t>ve </a:t>
            </a:r>
            <a:r>
              <a:rPr lang="tr-TR" sz="5500" dirty="0" smtClean="0">
                <a:effectLst>
                  <a:outerShdw blurRad="38100" dist="38100" dir="2700000" algn="tl">
                    <a:srgbClr val="000000">
                      <a:alpha val="43137"/>
                    </a:srgbClr>
                  </a:outerShdw>
                </a:effectLst>
              </a:rPr>
              <a:t>laboratuvar </a:t>
            </a:r>
            <a:r>
              <a:rPr lang="tr-TR" sz="5500" dirty="0">
                <a:effectLst>
                  <a:outerShdw blurRad="38100" dist="38100" dir="2700000" algn="tl">
                    <a:srgbClr val="000000">
                      <a:alpha val="43137"/>
                    </a:srgbClr>
                  </a:outerShdw>
                </a:effectLst>
              </a:rPr>
              <a:t>binalarının yetersiz </a:t>
            </a:r>
            <a:r>
              <a:rPr lang="tr-TR" sz="5500" dirty="0" smtClean="0">
                <a:effectLst>
                  <a:outerShdw blurRad="38100" dist="38100" dir="2700000" algn="tl">
                    <a:srgbClr val="000000">
                      <a:alpha val="43137"/>
                    </a:srgbClr>
                  </a:outerShdw>
                </a:effectLst>
              </a:rPr>
              <a:t>olması,</a:t>
            </a:r>
            <a:endParaRPr lang="tr-TR" sz="5500" dirty="0">
              <a:effectLst>
                <a:outerShdw blurRad="38100" dist="38100" dir="2700000" algn="tl">
                  <a:srgbClr val="000000">
                    <a:alpha val="43137"/>
                  </a:srgbClr>
                </a:outerShdw>
              </a:effectLst>
            </a:endParaRPr>
          </a:p>
          <a:p>
            <a:pPr algn="just">
              <a:buFont typeface="Wingdings" panose="05000000000000000000" pitchFamily="2" charset="2"/>
              <a:buChar char="§"/>
            </a:pPr>
            <a:r>
              <a:rPr lang="tr-TR" sz="5500" dirty="0" smtClean="0">
                <a:effectLst>
                  <a:outerShdw blurRad="38100" dist="38100" dir="2700000" algn="tl">
                    <a:srgbClr val="000000">
                      <a:alpha val="43137"/>
                    </a:srgbClr>
                  </a:outerShdw>
                </a:effectLst>
              </a:rPr>
              <a:t>Sosyal, kültürel </a:t>
            </a:r>
            <a:r>
              <a:rPr lang="tr-TR" sz="5500" dirty="0">
                <a:effectLst>
                  <a:outerShdw blurRad="38100" dist="38100" dir="2700000" algn="tl">
                    <a:srgbClr val="000000">
                      <a:alpha val="43137"/>
                    </a:srgbClr>
                  </a:outerShdw>
                </a:effectLst>
              </a:rPr>
              <a:t>ve sportif tesislerin yetersiz </a:t>
            </a:r>
            <a:r>
              <a:rPr lang="tr-TR" sz="5500" dirty="0" smtClean="0">
                <a:effectLst>
                  <a:outerShdw blurRad="38100" dist="38100" dir="2700000" algn="tl">
                    <a:srgbClr val="000000">
                      <a:alpha val="43137"/>
                    </a:srgbClr>
                  </a:outerShdw>
                </a:effectLst>
              </a:rPr>
              <a:t>olması,</a:t>
            </a:r>
            <a:endParaRPr lang="tr-TR" sz="5500" dirty="0">
              <a:effectLst>
                <a:outerShdw blurRad="38100" dist="38100" dir="2700000" algn="tl">
                  <a:srgbClr val="000000">
                    <a:alpha val="43137"/>
                  </a:srgbClr>
                </a:outerShdw>
              </a:effectLst>
            </a:endParaRPr>
          </a:p>
          <a:p>
            <a:pPr algn="just">
              <a:buFont typeface="Wingdings" panose="05000000000000000000" pitchFamily="2" charset="2"/>
              <a:buChar char="§"/>
            </a:pPr>
            <a:r>
              <a:rPr lang="tr-TR" sz="5500" dirty="0" smtClean="0">
                <a:effectLst>
                  <a:outerShdw blurRad="38100" dist="38100" dir="2700000" algn="tl">
                    <a:srgbClr val="000000">
                      <a:alpha val="43137"/>
                    </a:srgbClr>
                  </a:outerShdw>
                </a:effectLst>
              </a:rPr>
              <a:t>Şehrin </a:t>
            </a:r>
            <a:r>
              <a:rPr lang="tr-TR" sz="5500" dirty="0" err="1">
                <a:effectLst>
                  <a:outerShdw blurRad="38100" dist="38100" dir="2700000" algn="tl">
                    <a:srgbClr val="000000">
                      <a:alpha val="43137"/>
                    </a:srgbClr>
                  </a:outerShdw>
                </a:effectLst>
              </a:rPr>
              <a:t>sosyo</a:t>
            </a:r>
            <a:r>
              <a:rPr lang="tr-TR" sz="5500" dirty="0">
                <a:effectLst>
                  <a:outerShdw blurRad="38100" dist="38100" dir="2700000" algn="tl">
                    <a:srgbClr val="000000">
                      <a:alpha val="43137"/>
                    </a:srgbClr>
                  </a:outerShdw>
                </a:effectLst>
              </a:rPr>
              <a:t>-ekonomik olanaklarının yetersiz </a:t>
            </a:r>
            <a:r>
              <a:rPr lang="tr-TR" sz="5500" dirty="0" smtClean="0">
                <a:effectLst>
                  <a:outerShdw blurRad="38100" dist="38100" dir="2700000" algn="tl">
                    <a:srgbClr val="000000">
                      <a:alpha val="43137"/>
                    </a:srgbClr>
                  </a:outerShdw>
                </a:effectLst>
              </a:rPr>
              <a:t>olması,</a:t>
            </a:r>
            <a:endParaRPr lang="tr-TR" sz="5500" dirty="0">
              <a:effectLst>
                <a:outerShdw blurRad="38100" dist="38100" dir="2700000" algn="tl">
                  <a:srgbClr val="000000">
                    <a:alpha val="43137"/>
                  </a:srgbClr>
                </a:outerShdw>
              </a:effectLst>
            </a:endParaRPr>
          </a:p>
          <a:p>
            <a:pPr algn="just">
              <a:buFont typeface="Wingdings" panose="05000000000000000000" pitchFamily="2" charset="2"/>
              <a:buChar char="§"/>
            </a:pPr>
            <a:r>
              <a:rPr lang="tr-TR" sz="5500" dirty="0" smtClean="0">
                <a:effectLst>
                  <a:outerShdw blurRad="38100" dist="38100" dir="2700000" algn="tl">
                    <a:srgbClr val="000000">
                      <a:alpha val="43137"/>
                    </a:srgbClr>
                  </a:outerShdw>
                </a:effectLst>
              </a:rPr>
              <a:t>Fakülte </a:t>
            </a:r>
            <a:r>
              <a:rPr lang="tr-TR" sz="5500" dirty="0">
                <a:effectLst>
                  <a:outerShdw blurRad="38100" dist="38100" dir="2700000" algn="tl">
                    <a:srgbClr val="000000">
                      <a:alpha val="43137"/>
                    </a:srgbClr>
                  </a:outerShdw>
                </a:effectLst>
              </a:rPr>
              <a:t>tanıtımının yetersiz </a:t>
            </a:r>
            <a:r>
              <a:rPr lang="tr-TR" sz="5500" dirty="0" smtClean="0">
                <a:effectLst>
                  <a:outerShdw blurRad="38100" dist="38100" dir="2700000" algn="tl">
                    <a:srgbClr val="000000">
                      <a:alpha val="43137"/>
                    </a:srgbClr>
                  </a:outerShdw>
                </a:effectLst>
              </a:rPr>
              <a:t>olması,</a:t>
            </a:r>
            <a:endParaRPr lang="tr-TR" sz="5500" dirty="0">
              <a:effectLst>
                <a:outerShdw blurRad="38100" dist="38100" dir="2700000" algn="tl">
                  <a:srgbClr val="000000">
                    <a:alpha val="43137"/>
                  </a:srgbClr>
                </a:outerShdw>
              </a:effectLst>
            </a:endParaRPr>
          </a:p>
          <a:p>
            <a:pPr algn="just">
              <a:buFont typeface="Wingdings" panose="05000000000000000000" pitchFamily="2" charset="2"/>
              <a:buChar char="§"/>
            </a:pPr>
            <a:r>
              <a:rPr lang="tr-TR" sz="5500" dirty="0" smtClean="0">
                <a:effectLst>
                  <a:outerShdw blurRad="38100" dist="38100" dir="2700000" algn="tl">
                    <a:srgbClr val="000000">
                      <a:alpha val="43137"/>
                    </a:srgbClr>
                  </a:outerShdw>
                </a:effectLst>
              </a:rPr>
              <a:t>ÖSYS </a:t>
            </a:r>
            <a:r>
              <a:rPr lang="tr-TR" sz="5500" dirty="0">
                <a:effectLst>
                  <a:outerShdw blurRad="38100" dist="38100" dir="2700000" algn="tl">
                    <a:srgbClr val="000000">
                      <a:alpha val="43137"/>
                    </a:srgbClr>
                  </a:outerShdw>
                </a:effectLst>
              </a:rPr>
              <a:t>giriş puanının düşük </a:t>
            </a:r>
            <a:r>
              <a:rPr lang="tr-TR" sz="5500" dirty="0" smtClean="0">
                <a:effectLst>
                  <a:outerShdw blurRad="38100" dist="38100" dir="2700000" algn="tl">
                    <a:srgbClr val="000000">
                      <a:alpha val="43137"/>
                    </a:srgbClr>
                  </a:outerShdw>
                </a:effectLst>
              </a:rPr>
              <a:t>olması,</a:t>
            </a:r>
            <a:endParaRPr lang="tr-TR" sz="5500" dirty="0">
              <a:effectLst>
                <a:outerShdw blurRad="38100" dist="38100" dir="2700000" algn="tl">
                  <a:srgbClr val="000000">
                    <a:alpha val="43137"/>
                  </a:srgbClr>
                </a:outerShdw>
              </a:effectLst>
            </a:endParaRPr>
          </a:p>
          <a:p>
            <a:pPr algn="just">
              <a:buFont typeface="Wingdings" panose="05000000000000000000" pitchFamily="2" charset="2"/>
              <a:buChar char="§"/>
            </a:pPr>
            <a:r>
              <a:rPr lang="tr-TR" sz="5500" dirty="0" smtClean="0">
                <a:effectLst>
                  <a:outerShdw blurRad="38100" dist="38100" dir="2700000" algn="tl">
                    <a:srgbClr val="000000">
                      <a:alpha val="43137"/>
                    </a:srgbClr>
                  </a:outerShdw>
                </a:effectLst>
              </a:rPr>
              <a:t>Sanayi </a:t>
            </a:r>
            <a:r>
              <a:rPr lang="tr-TR" sz="5500" dirty="0">
                <a:effectLst>
                  <a:outerShdw blurRad="38100" dist="38100" dir="2700000" algn="tl">
                    <a:srgbClr val="000000">
                      <a:alpha val="43137"/>
                    </a:srgbClr>
                  </a:outerShdw>
                </a:effectLst>
              </a:rPr>
              <a:t>kuruluşlarının azlığı nedeniyle üniversite-sanayi işbirliğinin yetersiz </a:t>
            </a:r>
            <a:r>
              <a:rPr lang="tr-TR" sz="5500" dirty="0" smtClean="0">
                <a:effectLst>
                  <a:outerShdw blurRad="38100" dist="38100" dir="2700000" algn="tl">
                    <a:srgbClr val="000000">
                      <a:alpha val="43137"/>
                    </a:srgbClr>
                  </a:outerShdw>
                </a:effectLst>
              </a:rPr>
              <a:t>olması,</a:t>
            </a:r>
            <a:endParaRPr lang="tr-TR" sz="5500" dirty="0">
              <a:effectLst>
                <a:outerShdw blurRad="38100" dist="38100" dir="2700000" algn="tl">
                  <a:srgbClr val="000000">
                    <a:alpha val="43137"/>
                  </a:srgbClr>
                </a:outerShdw>
              </a:effectLst>
            </a:endParaRPr>
          </a:p>
          <a:p>
            <a:pPr algn="just">
              <a:buFont typeface="Wingdings" panose="05000000000000000000" pitchFamily="2" charset="2"/>
              <a:buChar char="§"/>
            </a:pPr>
            <a:r>
              <a:rPr lang="tr-TR" sz="5500" dirty="0" smtClean="0">
                <a:effectLst>
                  <a:outerShdw blurRad="38100" dist="38100" dir="2700000" algn="tl">
                    <a:srgbClr val="000000">
                      <a:alpha val="43137"/>
                    </a:srgbClr>
                  </a:outerShdw>
                </a:effectLst>
              </a:rPr>
              <a:t>Yabancı </a:t>
            </a:r>
            <a:r>
              <a:rPr lang="tr-TR" sz="5500" dirty="0">
                <a:effectLst>
                  <a:outerShdw blurRad="38100" dist="38100" dir="2700000" algn="tl">
                    <a:srgbClr val="000000">
                      <a:alpha val="43137"/>
                    </a:srgbClr>
                  </a:outerShdw>
                </a:effectLst>
              </a:rPr>
              <a:t>dil hazırlık bölümlerinin </a:t>
            </a:r>
            <a:r>
              <a:rPr lang="tr-TR" sz="5500" dirty="0" smtClean="0">
                <a:effectLst>
                  <a:outerShdw blurRad="38100" dist="38100" dir="2700000" algn="tl">
                    <a:srgbClr val="000000">
                      <a:alpha val="43137"/>
                    </a:srgbClr>
                  </a:outerShdw>
                </a:effectLst>
              </a:rPr>
              <a:t>bulunmaması.</a:t>
            </a:r>
            <a:endParaRPr lang="tr-TR" sz="5500" dirty="0">
              <a:effectLst>
                <a:outerShdw blurRad="38100" dist="38100" dir="2700000" algn="tl">
                  <a:srgbClr val="000000">
                    <a:alpha val="43137"/>
                  </a:srgbClr>
                </a:outerShdw>
              </a:effectLst>
            </a:endParaRPr>
          </a:p>
          <a:p>
            <a:pPr>
              <a:buFont typeface="Wingdings" panose="05000000000000000000" pitchFamily="2" charset="2"/>
              <a:buChar char="§"/>
            </a:pPr>
            <a:endParaRPr lang="tr-TR"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849704961"/>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a:p>
        </p:txBody>
      </p:sp>
      <p:sp>
        <p:nvSpPr>
          <p:cNvPr id="3" name="İçerik Yer Tutucusu 2"/>
          <p:cNvSpPr>
            <a:spLocks noGrp="1"/>
          </p:cNvSpPr>
          <p:nvPr>
            <p:ph idx="1"/>
          </p:nvPr>
        </p:nvSpPr>
        <p:spPr>
          <a:ln>
            <a:solidFill>
              <a:schemeClr val="accent1"/>
            </a:solidFill>
          </a:ln>
        </p:spPr>
        <p:txBody>
          <a:bodyPr>
            <a:normAutofit/>
          </a:bodyPr>
          <a:lstStyle/>
          <a:p>
            <a:pPr marL="0" indent="0" algn="ctr">
              <a:buNone/>
            </a:pPr>
            <a:r>
              <a:rPr lang="tr-TR" sz="4400" dirty="0" smtClean="0">
                <a:effectLst>
                  <a:outerShdw blurRad="38100" dist="38100" dir="2700000" algn="tl">
                    <a:srgbClr val="000000">
                      <a:alpha val="43137"/>
                    </a:srgbClr>
                  </a:outerShdw>
                </a:effectLst>
              </a:rPr>
              <a:t>Fakülte Gelişim Hedefleri</a:t>
            </a:r>
          </a:p>
          <a:p>
            <a:pPr marL="0" indent="0" algn="ctr">
              <a:buNone/>
            </a:pPr>
            <a:r>
              <a:rPr lang="tr-TR" b="1" dirty="0" smtClean="0">
                <a:effectLst>
                  <a:outerShdw blurRad="38100" dist="38100" dir="2700000" algn="tl">
                    <a:srgbClr val="000000">
                      <a:alpha val="43137"/>
                    </a:srgbClr>
                  </a:outerShdw>
                </a:effectLst>
              </a:rPr>
              <a:t>2017 Yılı</a:t>
            </a:r>
          </a:p>
        </p:txBody>
      </p:sp>
    </p:spTree>
    <p:extLst>
      <p:ext uri="{BB962C8B-B14F-4D97-AF65-F5344CB8AC3E}">
        <p14:creationId xmlns:p14="http://schemas.microsoft.com/office/powerpoint/2010/main" val="86022418"/>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dirty="0">
                <a:effectLst>
                  <a:outerShdw blurRad="38100" dist="38100" dir="2700000" algn="tl">
                    <a:srgbClr val="000000">
                      <a:alpha val="43137"/>
                    </a:srgbClr>
                  </a:outerShdw>
                </a:effectLst>
              </a:rPr>
              <a:t>Fakülte Gelişim </a:t>
            </a:r>
            <a:r>
              <a:rPr lang="tr-TR" dirty="0" smtClean="0">
                <a:effectLst>
                  <a:outerShdw blurRad="38100" dist="38100" dir="2700000" algn="tl">
                    <a:srgbClr val="000000">
                      <a:alpha val="43137"/>
                    </a:srgbClr>
                  </a:outerShdw>
                </a:effectLst>
              </a:rPr>
              <a:t>Hedefleri</a:t>
            </a:r>
            <a:r>
              <a:rPr lang="tr-TR" dirty="0">
                <a:effectLst>
                  <a:outerShdw blurRad="38100" dist="38100" dir="2700000" algn="tl">
                    <a:srgbClr val="000000">
                      <a:alpha val="43137"/>
                    </a:srgbClr>
                  </a:outerShdw>
                </a:effectLst>
              </a:rPr>
              <a:t/>
            </a:r>
            <a:br>
              <a:rPr lang="tr-TR" dirty="0">
                <a:effectLst>
                  <a:outerShdw blurRad="38100" dist="38100" dir="2700000" algn="tl">
                    <a:srgbClr val="000000">
                      <a:alpha val="43137"/>
                    </a:srgbClr>
                  </a:outerShdw>
                </a:effectLst>
              </a:rPr>
            </a:br>
            <a:endParaRPr lang="tr-TR" dirty="0"/>
          </a:p>
        </p:txBody>
      </p:sp>
      <p:sp>
        <p:nvSpPr>
          <p:cNvPr id="3" name="İçerik Yer Tutucusu 2"/>
          <p:cNvSpPr>
            <a:spLocks noGrp="1"/>
          </p:cNvSpPr>
          <p:nvPr>
            <p:ph idx="1"/>
          </p:nvPr>
        </p:nvSpPr>
        <p:spPr>
          <a:xfrm>
            <a:off x="1484310" y="1941095"/>
            <a:ext cx="10018713" cy="3850105"/>
          </a:xfrm>
          <a:solidFill>
            <a:schemeClr val="accent1"/>
          </a:solidFill>
          <a:effectLst>
            <a:outerShdw blurRad="50800" dist="38100" dir="8100000" algn="tr" rotWithShape="0">
              <a:prstClr val="black">
                <a:alpha val="40000"/>
              </a:prstClr>
            </a:outerShdw>
          </a:effectLst>
        </p:spPr>
        <p:txBody>
          <a:bodyPr/>
          <a:lstStyle/>
          <a:p>
            <a:pPr algn="just">
              <a:buFont typeface="Wingdings" panose="05000000000000000000" pitchFamily="2" charset="2"/>
              <a:buChar char="ü"/>
            </a:pPr>
            <a:r>
              <a:rPr lang="tr-TR" b="1" dirty="0" smtClean="0">
                <a:effectLst>
                  <a:outerShdw blurRad="38100" dist="38100" dir="2700000" algn="tl">
                    <a:srgbClr val="000000">
                      <a:alpha val="43137"/>
                    </a:srgbClr>
                  </a:outerShdw>
                </a:effectLst>
              </a:rPr>
              <a:t>Akademik personel sayısının arttırılması</a:t>
            </a:r>
            <a:r>
              <a:rPr lang="tr-TR" dirty="0" smtClean="0">
                <a:effectLst>
                  <a:outerShdw blurRad="38100" dist="38100" dir="2700000" algn="tl">
                    <a:srgbClr val="000000">
                      <a:alpha val="43137"/>
                    </a:srgbClr>
                  </a:outerShdw>
                </a:effectLst>
              </a:rPr>
              <a:t>: Mevcut bölümlerin devamlılığı ve yeni bölümlerin açılabilmesi için akademik personel sayısının arttırılması başlıca hedeflerimizdendir.</a:t>
            </a:r>
          </a:p>
          <a:p>
            <a:pPr algn="just">
              <a:buFont typeface="Wingdings" panose="05000000000000000000" pitchFamily="2" charset="2"/>
              <a:buChar char="ü"/>
            </a:pPr>
            <a:r>
              <a:rPr lang="tr-TR" b="1" dirty="0" smtClean="0">
                <a:effectLst>
                  <a:outerShdw blurRad="38100" dist="38100" dir="2700000" algn="tl">
                    <a:srgbClr val="000000">
                      <a:alpha val="43137"/>
                    </a:srgbClr>
                  </a:outerShdw>
                </a:effectLst>
              </a:rPr>
              <a:t>Yeni bölümlerin açılması</a:t>
            </a:r>
            <a:r>
              <a:rPr lang="tr-TR" dirty="0" smtClean="0">
                <a:effectLst>
                  <a:outerShdw blurRad="38100" dist="38100" dir="2700000" algn="tl">
                    <a:srgbClr val="000000">
                      <a:alpha val="43137"/>
                    </a:srgbClr>
                  </a:outerShdw>
                </a:effectLst>
              </a:rPr>
              <a:t>: Kısa vadeli hedeflerimizden bir diğeri yeni bölümlerin açılmasıdır. Akademik personel teminine bağlı </a:t>
            </a:r>
            <a:r>
              <a:rPr lang="tr-TR" dirty="0" smtClean="0">
                <a:effectLst>
                  <a:outerShdw blurRad="38100" dist="38100" dir="2700000" algn="tl">
                    <a:srgbClr val="000000">
                      <a:alpha val="43137"/>
                    </a:srgbClr>
                  </a:outerShdw>
                </a:effectLst>
              </a:rPr>
              <a:t>olarak Çalışma </a:t>
            </a:r>
            <a:r>
              <a:rPr lang="tr-TR" dirty="0" smtClean="0">
                <a:effectLst>
                  <a:outerShdw blurRad="38100" dist="38100" dir="2700000" algn="tl">
                    <a:srgbClr val="000000">
                      <a:alpha val="43137"/>
                    </a:srgbClr>
                  </a:outerShdw>
                </a:effectLst>
              </a:rPr>
              <a:t>Ekonomisi ve Endüstri İlişkileri Bölümünün açılması planlanmaktadır.</a:t>
            </a:r>
            <a:endParaRPr lang="tr-TR"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460751360"/>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dirty="0">
                <a:effectLst>
                  <a:outerShdw blurRad="38100" dist="38100" dir="2700000" algn="tl">
                    <a:srgbClr val="000000">
                      <a:alpha val="43137"/>
                    </a:srgbClr>
                  </a:outerShdw>
                </a:effectLst>
              </a:rPr>
              <a:t>Fakülte Gelişim Hedefleri</a:t>
            </a:r>
            <a:br>
              <a:rPr lang="tr-TR" dirty="0">
                <a:effectLst>
                  <a:outerShdw blurRad="38100" dist="38100" dir="2700000" algn="tl">
                    <a:srgbClr val="000000">
                      <a:alpha val="43137"/>
                    </a:srgbClr>
                  </a:outerShdw>
                </a:effectLst>
              </a:rPr>
            </a:br>
            <a:endParaRPr lang="tr-TR" dirty="0"/>
          </a:p>
        </p:txBody>
      </p:sp>
      <p:sp>
        <p:nvSpPr>
          <p:cNvPr id="3" name="İçerik Yer Tutucusu 2"/>
          <p:cNvSpPr>
            <a:spLocks noGrp="1"/>
          </p:cNvSpPr>
          <p:nvPr>
            <p:ph idx="1"/>
          </p:nvPr>
        </p:nvSpPr>
        <p:spPr>
          <a:xfrm>
            <a:off x="1484310" y="1941095"/>
            <a:ext cx="10018713" cy="3850105"/>
          </a:xfrm>
          <a:solidFill>
            <a:schemeClr val="accent1"/>
          </a:solidFill>
          <a:effectLst>
            <a:outerShdw blurRad="50800" dist="38100" dir="8100000" algn="tr" rotWithShape="0">
              <a:prstClr val="black">
                <a:alpha val="40000"/>
              </a:prstClr>
            </a:outerShdw>
          </a:effectLst>
        </p:spPr>
        <p:txBody>
          <a:bodyPr/>
          <a:lstStyle/>
          <a:p>
            <a:pPr algn="just">
              <a:buFont typeface="Wingdings" panose="05000000000000000000" pitchFamily="2" charset="2"/>
              <a:buChar char="ü"/>
            </a:pPr>
            <a:r>
              <a:rPr lang="tr-TR" b="1" dirty="0" smtClean="0">
                <a:effectLst>
                  <a:outerShdw blurRad="38100" dist="38100" dir="2700000" algn="tl">
                    <a:srgbClr val="000000">
                      <a:alpha val="43137"/>
                    </a:srgbClr>
                  </a:outerShdw>
                </a:effectLst>
              </a:rPr>
              <a:t>Bina ve Hizmet Alanlarının Geliştirilmesi</a:t>
            </a:r>
            <a:r>
              <a:rPr lang="tr-TR" dirty="0" smtClean="0">
                <a:effectLst>
                  <a:outerShdw blurRad="38100" dist="38100" dir="2700000" algn="tl">
                    <a:srgbClr val="000000">
                      <a:alpha val="43137"/>
                    </a:srgbClr>
                  </a:outerShdw>
                </a:effectLst>
              </a:rPr>
              <a:t>: Fakültemiz halen </a:t>
            </a:r>
            <a:r>
              <a:rPr lang="tr-TR" dirty="0" err="1" smtClean="0">
                <a:effectLst>
                  <a:outerShdw blurRad="38100" dist="38100" dir="2700000" algn="tl">
                    <a:srgbClr val="000000">
                      <a:alpha val="43137"/>
                    </a:srgbClr>
                  </a:outerShdw>
                </a:effectLst>
              </a:rPr>
              <a:t>Kezer</a:t>
            </a:r>
            <a:r>
              <a:rPr lang="tr-TR" dirty="0" smtClean="0">
                <a:effectLst>
                  <a:outerShdw blurRad="38100" dist="38100" dir="2700000" algn="tl">
                    <a:srgbClr val="000000">
                      <a:alpha val="43137"/>
                    </a:srgbClr>
                  </a:outerShdw>
                </a:effectLst>
              </a:rPr>
              <a:t> Yerleşkesinde bulunan Mühendislik Fakültesi C-Blokta </a:t>
            </a:r>
            <a:r>
              <a:rPr lang="tr-TR" dirty="0" smtClean="0">
                <a:effectLst>
                  <a:outerShdw blurRad="38100" dist="38100" dir="2700000" algn="tl">
                    <a:srgbClr val="000000">
                      <a:alpha val="43137"/>
                    </a:srgbClr>
                  </a:outerShdw>
                </a:effectLst>
              </a:rPr>
              <a:t>faaliyetlerine devam etmektedir. Öğrenci sayısının artışının periyodik olarak süreceği düşünülmektedir. Bu artışa bağlı olarak mevcut bina Fakültemiz ihtiyaçlarını karşılamada yetersiz kalacaktır. Birim kütüphanesi, bilgisayar laboratuvarı gibi yeni hizmet alanlarına da ihtiyaç duyulmaktadır. Bu çerçevede ihtiyaçları karşılayabilecek yeni ve modern bir bina tahsisine gidilmesi hedeflenmektedir.</a:t>
            </a:r>
          </a:p>
        </p:txBody>
      </p:sp>
    </p:spTree>
    <p:extLst>
      <p:ext uri="{BB962C8B-B14F-4D97-AF65-F5344CB8AC3E}">
        <p14:creationId xmlns:p14="http://schemas.microsoft.com/office/powerpoint/2010/main" val="117336398"/>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a:effectLst>
                  <a:outerShdw blurRad="38100" dist="38100" dir="2700000" algn="tl">
                    <a:srgbClr val="000000">
                      <a:alpha val="43137"/>
                    </a:srgbClr>
                  </a:outerShdw>
                </a:effectLst>
              </a:rPr>
              <a:t>Fakülte Gelişim Hedefleri</a:t>
            </a:r>
            <a:br>
              <a:rPr lang="tr-TR" dirty="0">
                <a:effectLst>
                  <a:outerShdw blurRad="38100" dist="38100" dir="2700000" algn="tl">
                    <a:srgbClr val="000000">
                      <a:alpha val="43137"/>
                    </a:srgbClr>
                  </a:outerShdw>
                </a:effectLst>
              </a:rPr>
            </a:br>
            <a:endParaRPr lang="tr-TR" dirty="0"/>
          </a:p>
        </p:txBody>
      </p:sp>
      <p:sp>
        <p:nvSpPr>
          <p:cNvPr id="3" name="İçerik Yer Tutucusu 2"/>
          <p:cNvSpPr>
            <a:spLocks noGrp="1"/>
          </p:cNvSpPr>
          <p:nvPr>
            <p:ph idx="1"/>
          </p:nvPr>
        </p:nvSpPr>
        <p:spPr>
          <a:xfrm>
            <a:off x="1484310" y="1892968"/>
            <a:ext cx="10018713" cy="3898233"/>
          </a:xfrm>
          <a:solidFill>
            <a:schemeClr val="accent1"/>
          </a:solidFill>
          <a:effectLst>
            <a:outerShdw blurRad="50800" dist="38100" dir="8100000" algn="tr" rotWithShape="0">
              <a:prstClr val="black">
                <a:alpha val="40000"/>
              </a:prstClr>
            </a:outerShdw>
          </a:effectLst>
        </p:spPr>
        <p:txBody>
          <a:bodyPr>
            <a:normAutofit lnSpcReduction="10000"/>
          </a:bodyPr>
          <a:lstStyle/>
          <a:p>
            <a:pPr algn="just">
              <a:buFont typeface="Wingdings" panose="05000000000000000000" pitchFamily="2" charset="2"/>
              <a:buChar char="q"/>
            </a:pPr>
            <a:endParaRPr lang="tr-TR" b="1" dirty="0" smtClean="0">
              <a:effectLst>
                <a:outerShdw blurRad="38100" dist="38100" dir="2700000" algn="tl">
                  <a:srgbClr val="000000">
                    <a:alpha val="43137"/>
                  </a:srgbClr>
                </a:outerShdw>
              </a:effectLst>
            </a:endParaRPr>
          </a:p>
          <a:p>
            <a:pPr algn="just">
              <a:buFont typeface="Wingdings" panose="05000000000000000000" pitchFamily="2" charset="2"/>
              <a:buChar char="ü"/>
            </a:pPr>
            <a:r>
              <a:rPr lang="tr-TR" b="1" dirty="0" smtClean="0">
                <a:effectLst>
                  <a:outerShdw blurRad="38100" dist="38100" dir="2700000" algn="tl">
                    <a:srgbClr val="000000">
                      <a:alpha val="43137"/>
                    </a:srgbClr>
                  </a:outerShdw>
                </a:effectLst>
              </a:rPr>
              <a:t>Akademik yayın ve proje faaliyetlerinin arttırılması</a:t>
            </a:r>
            <a:r>
              <a:rPr lang="tr-TR" dirty="0" smtClean="0">
                <a:effectLst>
                  <a:outerShdw blurRad="38100" dist="38100" dir="2700000" algn="tl">
                    <a:srgbClr val="000000">
                      <a:alpha val="43137"/>
                    </a:srgbClr>
                  </a:outerShdw>
                </a:effectLst>
              </a:rPr>
              <a:t>: Akademik personelin yayın ve proje faaliyetlerinin arttırılması ve teşviki önemli hedeflerimizdendir. Bu hususa yönelik olarak Araştırma Teşvik ve Proje Komisyonu kurulabilecektir.</a:t>
            </a:r>
          </a:p>
          <a:p>
            <a:pPr algn="just">
              <a:buFont typeface="Wingdings" panose="05000000000000000000" pitchFamily="2" charset="2"/>
              <a:buChar char="ü"/>
            </a:pPr>
            <a:r>
              <a:rPr lang="tr-TR" b="1" dirty="0" err="1" smtClean="0">
                <a:effectLst>
                  <a:outerShdw blurRad="38100" dist="38100" dir="2700000" algn="tl">
                    <a:srgbClr val="000000">
                      <a:alpha val="43137"/>
                    </a:srgbClr>
                  </a:outerShdw>
                </a:effectLst>
              </a:rPr>
              <a:t>Erasmus</a:t>
            </a:r>
            <a:r>
              <a:rPr lang="tr-TR" b="1" dirty="0" smtClean="0">
                <a:effectLst>
                  <a:outerShdw blurRad="38100" dist="38100" dir="2700000" algn="tl">
                    <a:srgbClr val="000000">
                      <a:alpha val="43137"/>
                    </a:srgbClr>
                  </a:outerShdw>
                </a:effectLst>
              </a:rPr>
              <a:t>+ ve dış ilişkiler faaliyetlerinin geliştirilmesi</a:t>
            </a:r>
            <a:r>
              <a:rPr lang="tr-TR" dirty="0" smtClean="0">
                <a:effectLst>
                  <a:outerShdw blurRad="38100" dist="38100" dir="2700000" algn="tl">
                    <a:srgbClr val="000000">
                      <a:alpha val="43137"/>
                    </a:srgbClr>
                  </a:outerShdw>
                </a:effectLst>
              </a:rPr>
              <a:t>: Fakültemizden </a:t>
            </a:r>
            <a:r>
              <a:rPr lang="tr-TR" dirty="0" err="1" smtClean="0">
                <a:effectLst>
                  <a:outerShdw blurRad="38100" dist="38100" dir="2700000" algn="tl">
                    <a:srgbClr val="000000">
                      <a:alpha val="43137"/>
                    </a:srgbClr>
                  </a:outerShdw>
                </a:effectLst>
              </a:rPr>
              <a:t>Erasmus</a:t>
            </a:r>
            <a:r>
              <a:rPr lang="tr-TR" dirty="0" smtClean="0">
                <a:effectLst>
                  <a:outerShdw blurRad="38100" dist="38100" dir="2700000" algn="tl">
                    <a:srgbClr val="000000">
                      <a:alpha val="43137"/>
                    </a:srgbClr>
                  </a:outerShdw>
                </a:effectLst>
              </a:rPr>
              <a:t>+ kapsamında akademik personel ve öğrenci gönderilmesini arttırmanın yanı sıra öğrenci getirmeye yönelik çalışmalara da hız verilecektir. Ayrıca dış ilişkiler kapsamında Avrupa’daki iktisat kurumları ve fakültelerle işbirliğine yönelik girişimlere başlanmıştır. </a:t>
            </a:r>
          </a:p>
          <a:p>
            <a:pPr algn="just">
              <a:buFont typeface="Wingdings" panose="05000000000000000000" pitchFamily="2" charset="2"/>
              <a:buChar char="q"/>
            </a:pPr>
            <a:endParaRPr lang="tr-TR" dirty="0" smtClean="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049043876"/>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a:p>
        </p:txBody>
      </p:sp>
      <p:sp>
        <p:nvSpPr>
          <p:cNvPr id="3" name="İçerik Yer Tutucusu 2"/>
          <p:cNvSpPr>
            <a:spLocks noGrp="1"/>
          </p:cNvSpPr>
          <p:nvPr>
            <p:ph idx="1"/>
          </p:nvPr>
        </p:nvSpPr>
        <p:spPr>
          <a:xfrm>
            <a:off x="1484310" y="2165685"/>
            <a:ext cx="10018713" cy="3625516"/>
          </a:xfrm>
          <a:noFill/>
          <a:ln>
            <a:noFill/>
          </a:ln>
        </p:spPr>
        <p:txBody>
          <a:bodyPr>
            <a:normAutofit/>
          </a:bodyPr>
          <a:lstStyle/>
          <a:p>
            <a:pPr marL="0" indent="0" algn="ctr">
              <a:buNone/>
            </a:pPr>
            <a:endParaRPr lang="tr-TR" b="1" dirty="0" smtClean="0">
              <a:effectLst>
                <a:outerShdw blurRad="38100" dist="38100" dir="2700000" algn="tl">
                  <a:srgbClr val="000000">
                    <a:alpha val="43137"/>
                  </a:srgbClr>
                </a:outerShdw>
              </a:effectLst>
            </a:endParaRPr>
          </a:p>
          <a:p>
            <a:pPr marL="0" indent="0" algn="ctr">
              <a:buNone/>
            </a:pPr>
            <a:r>
              <a:rPr lang="tr-TR" sz="4800" b="1" dirty="0" smtClean="0">
                <a:effectLst>
                  <a:outerShdw blurRad="38100" dist="38100" dir="2700000" algn="tl">
                    <a:srgbClr val="000000">
                      <a:alpha val="43137"/>
                    </a:srgbClr>
                  </a:outerShdw>
                </a:effectLst>
              </a:rPr>
              <a:t>TEŞEKKÜR EDERİZ.</a:t>
            </a:r>
          </a:p>
          <a:p>
            <a:pPr marL="0" indent="0" algn="ctr">
              <a:buNone/>
            </a:pPr>
            <a:endParaRPr lang="tr-TR" b="1" dirty="0">
              <a:effectLst>
                <a:outerShdw blurRad="38100" dist="38100" dir="2700000" algn="tl">
                  <a:srgbClr val="000000">
                    <a:alpha val="43137"/>
                  </a:srgbClr>
                </a:outerShdw>
              </a:effectLst>
            </a:endParaRPr>
          </a:p>
          <a:p>
            <a:pPr marL="0" indent="0" algn="ctr">
              <a:lnSpc>
                <a:spcPct val="120000"/>
              </a:lnSpc>
              <a:spcBef>
                <a:spcPts val="0"/>
              </a:spcBef>
              <a:spcAft>
                <a:spcPts val="0"/>
              </a:spcAft>
              <a:buNone/>
            </a:pPr>
            <a:r>
              <a:rPr lang="tr-TR" sz="2000" b="1" dirty="0" smtClean="0">
                <a:solidFill>
                  <a:schemeClr val="accent1"/>
                </a:solidFill>
                <a:effectLst>
                  <a:outerShdw blurRad="38100" dist="38100" dir="2700000" algn="tl">
                    <a:srgbClr val="000000">
                      <a:alpha val="43137"/>
                    </a:srgbClr>
                  </a:outerShdw>
                </a:effectLst>
              </a:rPr>
              <a:t>T.C.</a:t>
            </a:r>
          </a:p>
          <a:p>
            <a:pPr marL="0" indent="0" algn="ctr">
              <a:lnSpc>
                <a:spcPct val="120000"/>
              </a:lnSpc>
              <a:spcBef>
                <a:spcPts val="0"/>
              </a:spcBef>
              <a:spcAft>
                <a:spcPts val="0"/>
              </a:spcAft>
              <a:buNone/>
            </a:pPr>
            <a:r>
              <a:rPr lang="tr-TR" sz="2000" b="1" dirty="0" smtClean="0">
                <a:solidFill>
                  <a:schemeClr val="accent1"/>
                </a:solidFill>
                <a:effectLst>
                  <a:outerShdw blurRad="38100" dist="38100" dir="2700000" algn="tl">
                    <a:srgbClr val="000000">
                      <a:alpha val="43137"/>
                    </a:srgbClr>
                  </a:outerShdw>
                </a:effectLst>
              </a:rPr>
              <a:t>SİİRT ÜNİVERSİTESİ</a:t>
            </a:r>
          </a:p>
          <a:p>
            <a:pPr marL="0" indent="0" algn="ctr">
              <a:lnSpc>
                <a:spcPct val="120000"/>
              </a:lnSpc>
              <a:spcBef>
                <a:spcPts val="0"/>
              </a:spcBef>
              <a:spcAft>
                <a:spcPts val="0"/>
              </a:spcAft>
              <a:buNone/>
            </a:pPr>
            <a:r>
              <a:rPr lang="tr-TR" sz="2000" b="1" dirty="0" smtClean="0">
                <a:solidFill>
                  <a:schemeClr val="accent1"/>
                </a:solidFill>
                <a:effectLst>
                  <a:outerShdw blurRad="38100" dist="38100" dir="2700000" algn="tl">
                    <a:srgbClr val="000000">
                      <a:alpha val="43137"/>
                    </a:srgbClr>
                  </a:outerShdw>
                </a:effectLst>
              </a:rPr>
              <a:t>İKTİSADİ ve İDARİ BİLİMLER FAKÜLTESİ</a:t>
            </a:r>
          </a:p>
          <a:p>
            <a:pPr marL="0" indent="0" algn="ctr">
              <a:lnSpc>
                <a:spcPct val="120000"/>
              </a:lnSpc>
              <a:spcBef>
                <a:spcPts val="0"/>
              </a:spcBef>
              <a:spcAft>
                <a:spcPts val="0"/>
              </a:spcAft>
              <a:buNone/>
            </a:pPr>
            <a:r>
              <a:rPr lang="tr-TR" sz="2000" b="1" dirty="0" smtClean="0">
                <a:solidFill>
                  <a:schemeClr val="accent1"/>
                </a:solidFill>
                <a:effectLst>
                  <a:outerShdw blurRad="38100" dist="38100" dir="2700000" algn="tl">
                    <a:srgbClr val="000000">
                      <a:alpha val="43137"/>
                    </a:srgbClr>
                  </a:outerShdw>
                </a:effectLst>
              </a:rPr>
              <a:t>2016-2017</a:t>
            </a:r>
            <a:endParaRPr lang="tr-TR" sz="2000" b="1" dirty="0">
              <a:solidFill>
                <a:schemeClr val="accent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623847699"/>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acb21249b7aa432fbe2454658dc9b133847ed0"/>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aks">
  <a:themeElements>
    <a:clrScheme name="Paralaks">
      <a:dk1>
        <a:sysClr val="windowText" lastClr="000000"/>
      </a:dk1>
      <a:lt1>
        <a:sysClr val="window" lastClr="FFFFFF"/>
      </a:lt1>
      <a:dk2>
        <a:srgbClr val="212121"/>
      </a:dk2>
      <a:lt2>
        <a:srgbClr val="CDD0D1"/>
      </a:lt2>
      <a:accent1>
        <a:srgbClr val="EB8F22"/>
      </a:accent1>
      <a:accent2>
        <a:srgbClr val="CD4223"/>
      </a:accent2>
      <a:accent3>
        <a:srgbClr val="A89374"/>
      </a:accent3>
      <a:accent4>
        <a:srgbClr val="83AA67"/>
      </a:accent4>
      <a:accent5>
        <a:srgbClr val="4FA9C1"/>
      </a:accent5>
      <a:accent6>
        <a:srgbClr val="9390AF"/>
      </a:accent6>
      <a:hlink>
        <a:srgbClr val="EC7220"/>
      </a:hlink>
      <a:folHlink>
        <a:srgbClr val="F09355"/>
      </a:folHlink>
    </a:clrScheme>
    <a:fontScheme name="Paralaks">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aks">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EBEC8F79-A447-43FC-8E81-85E8468AF3F9}"/>
    </a:ext>
  </a:extLst>
</a:theme>
</file>

<file path=ppt/theme/theme2.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Paralaks</Template>
  <TotalTime>2956</TotalTime>
  <Words>1755</Words>
  <Application>Microsoft Office PowerPoint</Application>
  <PresentationFormat>Geniş ekran</PresentationFormat>
  <Paragraphs>469</Paragraphs>
  <Slides>49</Slides>
  <Notes>1</Notes>
  <HiddenSlides>0</HiddenSlides>
  <MMClips>0</MMClips>
  <ScaleCrop>false</ScaleCrop>
  <HeadingPairs>
    <vt:vector size="6" baseType="variant">
      <vt:variant>
        <vt:lpstr>Kullanılan Yazı Tipleri</vt:lpstr>
      </vt:variant>
      <vt:variant>
        <vt:i4>5</vt:i4>
      </vt:variant>
      <vt:variant>
        <vt:lpstr>Tema</vt:lpstr>
      </vt:variant>
      <vt:variant>
        <vt:i4>1</vt:i4>
      </vt:variant>
      <vt:variant>
        <vt:lpstr>Slayt Başlıkları</vt:lpstr>
      </vt:variant>
      <vt:variant>
        <vt:i4>49</vt:i4>
      </vt:variant>
    </vt:vector>
  </HeadingPairs>
  <TitlesOfParts>
    <vt:vector size="55" baseType="lpstr">
      <vt:lpstr>Arial</vt:lpstr>
      <vt:lpstr>Calibri</vt:lpstr>
      <vt:lpstr>Corbel</vt:lpstr>
      <vt:lpstr>Times New Roman</vt:lpstr>
      <vt:lpstr>Wingdings</vt:lpstr>
      <vt:lpstr>Paralaks</vt:lpstr>
      <vt:lpstr>T.C. SİİRT ÜNİVERSİTESİ İKTİSADİ ve İDARİ BİLİMLER FAKÜLTESİ  “Ekonomi için insan değil, insan için ekonomi” </vt:lpstr>
      <vt:lpstr>PowerPoint Sunusu</vt:lpstr>
      <vt:lpstr>Tarihçe</vt:lpstr>
      <vt:lpstr>Vizyon &amp; Misyon</vt:lpstr>
      <vt:lpstr>PowerPoint Sunusu</vt:lpstr>
      <vt:lpstr>PowerPoint Sunusu</vt:lpstr>
      <vt:lpstr>Bölümler</vt:lpstr>
      <vt:lpstr>Öğrenci Sayıları (Nisan 2017)</vt:lpstr>
      <vt:lpstr>Yıllara Göre Toplam Öğrenci Sayısında Değişim</vt:lpstr>
      <vt:lpstr>Öğrenci Oranı (Fakülte/Üniversite)</vt:lpstr>
      <vt:lpstr>Kayıt Yaptıran Öğrencilerin  Geldikleri İllere Göre Dağılımı</vt:lpstr>
      <vt:lpstr>PowerPoint Sunusu</vt:lpstr>
      <vt:lpstr>2016 &amp; 2017 ÖSYS Puanları</vt:lpstr>
      <vt:lpstr>PowerPoint Sunusu</vt:lpstr>
      <vt:lpstr>Bölgesel Kalkınma İktisadı  Tezli Yüksek Lisans Programı </vt:lpstr>
      <vt:lpstr>Bölgesel Kalkınma İktisadı Tezli Yüksek Lisans Programı Devam Eden Tezler  </vt:lpstr>
      <vt:lpstr>PowerPoint Sunusu</vt:lpstr>
      <vt:lpstr>Öğrenci Hareketliliği</vt:lpstr>
      <vt:lpstr>PowerPoint Sunusu</vt:lpstr>
      <vt:lpstr>İnsan Kaynakları (Nisan 2017) Akademik Personel Sayısı</vt:lpstr>
      <vt:lpstr>İnsan Kaynakları (Nisan 2017) Öğretim Üyesi Yetiştirme Programı Kapsamında Olan  Araştırma Görevlisi Sayısı</vt:lpstr>
      <vt:lpstr>İnsan Kaynakları (Nisan 2017) İdari Personel Sayısı</vt:lpstr>
      <vt:lpstr>PowerPoint Sunusu</vt:lpstr>
      <vt:lpstr>Eğitim Alanları</vt:lpstr>
      <vt:lpstr>Sosyal Alanlar</vt:lpstr>
      <vt:lpstr>Hizmet Alanları</vt:lpstr>
      <vt:lpstr>Taşınır Malzemeler</vt:lpstr>
      <vt:lpstr>PowerPoint Sunusu</vt:lpstr>
      <vt:lpstr>Yayınlar</vt:lpstr>
      <vt:lpstr>Bilimsel Araştırma Projeleri</vt:lpstr>
      <vt:lpstr>İktisadi Yenilik Dergisi</vt:lpstr>
      <vt:lpstr>İktisadi Yenilik Dergisi</vt:lpstr>
      <vt:lpstr>Konferanslar &amp; Sempozyumlar &amp; Paneller</vt:lpstr>
      <vt:lpstr>PowerPoint Sunusu</vt:lpstr>
      <vt:lpstr>Bologna Süreci</vt:lpstr>
      <vt:lpstr>Bologna Süreci</vt:lpstr>
      <vt:lpstr>PowerPoint Sunusu</vt:lpstr>
      <vt:lpstr>Web Site</vt:lpstr>
      <vt:lpstr>Web Site</vt:lpstr>
      <vt:lpstr>Web Site</vt:lpstr>
      <vt:lpstr>Sosyal Medya</vt:lpstr>
      <vt:lpstr>PowerPoint Sunusu</vt:lpstr>
      <vt:lpstr>Kurumsal Kabiliyet ve Kapasitesi Avantajlar</vt:lpstr>
      <vt:lpstr>Kurumsal Kabiliyet ve Kapasitesi Dezavantajlar</vt:lpstr>
      <vt:lpstr>PowerPoint Sunusu</vt:lpstr>
      <vt:lpstr>Fakülte Gelişim Hedefleri </vt:lpstr>
      <vt:lpstr>Fakülte Gelişim Hedefleri </vt:lpstr>
      <vt:lpstr>Fakülte Gelişim Hedefleri </vt:lpstr>
      <vt:lpstr>PowerPoint Sunusu</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T.C. SİİRT ÜNİVERSİTESİ İKTİSADİ ve İDARİ BİLİMLER FAKÜLTESİ</dc:title>
  <dc:creator>DR. SSA</dc:creator>
  <cp:lastModifiedBy>DR. SSA</cp:lastModifiedBy>
  <cp:revision>182</cp:revision>
  <dcterms:created xsi:type="dcterms:W3CDTF">2015-02-12T09:38:20Z</dcterms:created>
  <dcterms:modified xsi:type="dcterms:W3CDTF">2017-04-07T09:01:56Z</dcterms:modified>
</cp:coreProperties>
</file>